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2"/>
  </p:notesMasterIdLst>
  <p:sldIdLst>
    <p:sldId id="256" r:id="rId5"/>
    <p:sldId id="257" r:id="rId6"/>
    <p:sldId id="329" r:id="rId7"/>
    <p:sldId id="316" r:id="rId8"/>
    <p:sldId id="317" r:id="rId9"/>
    <p:sldId id="259" r:id="rId10"/>
    <p:sldId id="318" r:id="rId11"/>
    <p:sldId id="319" r:id="rId12"/>
    <p:sldId id="327" r:id="rId13"/>
    <p:sldId id="320" r:id="rId14"/>
    <p:sldId id="321" r:id="rId15"/>
    <p:sldId id="322" r:id="rId16"/>
    <p:sldId id="323" r:id="rId17"/>
    <p:sldId id="324" r:id="rId18"/>
    <p:sldId id="328" r:id="rId19"/>
    <p:sldId id="325" r:id="rId20"/>
    <p:sldId id="32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8F13DE-49F4-4F5A-9A31-0B94FA8236DD}" v="208" dt="2026-06-09T20:52:36.3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ti, Daniel J." userId="S::daniel.petti@ufl.edu::6ead32ad-a832-4859-911d-b9b097bc515d" providerId="AD" clId="Web-{38DD0D45-5933-0E20-660A-7777AAD9DABE}"/>
    <pc:docChg chg="modSld">
      <pc:chgData name="Petti, Daniel J." userId="S::daniel.petti@ufl.edu::6ead32ad-a832-4859-911d-b9b097bc515d" providerId="AD" clId="Web-{38DD0D45-5933-0E20-660A-7777AAD9DABE}" dt="2026-06-01T14:53:28.911" v="100"/>
      <pc:docMkLst>
        <pc:docMk/>
      </pc:docMkLst>
      <pc:sldChg chg="addSp modSp addAnim">
        <pc:chgData name="Petti, Daniel J." userId="S::daniel.petti@ufl.edu::6ead32ad-a832-4859-911d-b9b097bc515d" providerId="AD" clId="Web-{38DD0D45-5933-0E20-660A-7777AAD9DABE}" dt="2026-06-01T14:53:28.911" v="100"/>
        <pc:sldMkLst>
          <pc:docMk/>
          <pc:sldMk cId="3298569665" sldId="322"/>
        </pc:sldMkLst>
        <pc:spChg chg="mod">
          <ac:chgData name="Petti, Daniel J." userId="S::daniel.petti@ufl.edu::6ead32ad-a832-4859-911d-b9b097bc515d" providerId="AD" clId="Web-{38DD0D45-5933-0E20-660A-7777AAD9DABE}" dt="2026-06-01T14:49:36.740" v="4" actId="1076"/>
          <ac:spMkLst>
            <pc:docMk/>
            <pc:sldMk cId="3298569665" sldId="322"/>
            <ac:spMk id="2" creationId="{F836F69B-AE41-2B16-80DD-817DA8F99115}"/>
          </ac:spMkLst>
        </pc:spChg>
        <pc:spChg chg="mod">
          <ac:chgData name="Petti, Daniel J." userId="S::daniel.petti@ufl.edu::6ead32ad-a832-4859-911d-b9b097bc515d" providerId="AD" clId="Web-{38DD0D45-5933-0E20-660A-7777AAD9DABE}" dt="2026-06-01T14:53:05.552" v="97" actId="14100"/>
          <ac:spMkLst>
            <pc:docMk/>
            <pc:sldMk cId="3298569665" sldId="322"/>
            <ac:spMk id="3" creationId="{C8A5612A-F3CB-9F39-371C-D7B7E8CDB89A}"/>
          </ac:spMkLst>
        </pc:spChg>
        <pc:spChg chg="add mod">
          <ac:chgData name="Petti, Daniel J." userId="S::daniel.petti@ufl.edu::6ead32ad-a832-4859-911d-b9b097bc515d" providerId="AD" clId="Web-{38DD0D45-5933-0E20-660A-7777AAD9DABE}" dt="2026-06-01T14:50:57.318" v="42"/>
          <ac:spMkLst>
            <pc:docMk/>
            <pc:sldMk cId="3298569665" sldId="322"/>
            <ac:spMk id="6" creationId="{05EE99FD-8A16-A8BD-8247-E47ECA3AF156}"/>
          </ac:spMkLst>
        </pc:spChg>
        <pc:spChg chg="add mod">
          <ac:chgData name="Petti, Daniel J." userId="S::daniel.petti@ufl.edu::6ead32ad-a832-4859-911d-b9b097bc515d" providerId="AD" clId="Web-{38DD0D45-5933-0E20-660A-7777AAD9DABE}" dt="2026-06-01T14:53:00.099" v="96" actId="1076"/>
          <ac:spMkLst>
            <pc:docMk/>
            <pc:sldMk cId="3298569665" sldId="322"/>
            <ac:spMk id="8" creationId="{9D8D9F2F-785B-819F-2579-71F3BB32805A}"/>
          </ac:spMkLst>
        </pc:spChg>
        <pc:grpChg chg="add">
          <ac:chgData name="Petti, Daniel J." userId="S::daniel.petti@ufl.edu::6ead32ad-a832-4859-911d-b9b097bc515d" providerId="AD" clId="Web-{38DD0D45-5933-0E20-660A-7777AAD9DABE}" dt="2026-06-01T14:53:13.396" v="98"/>
          <ac:grpSpMkLst>
            <pc:docMk/>
            <pc:sldMk cId="3298569665" sldId="322"/>
            <ac:grpSpMk id="9" creationId="{A2C1CC76-6F6C-BBF6-A857-57187161D57F}"/>
          </ac:grpSpMkLst>
        </pc:grpChg>
        <pc:picChg chg="add mod">
          <ac:chgData name="Petti, Daniel J." userId="S::daniel.petti@ufl.edu::6ead32ad-a832-4859-911d-b9b097bc515d" providerId="AD" clId="Web-{38DD0D45-5933-0E20-660A-7777AAD9DABE}" dt="2026-06-01T14:53:22.583" v="99" actId="1076"/>
          <ac:picMkLst>
            <pc:docMk/>
            <pc:sldMk cId="3298569665" sldId="322"/>
            <ac:picMk id="5" creationId="{C398AD80-EB1E-AE81-AEAE-6C1E90F69684}"/>
          </ac:picMkLst>
        </pc:picChg>
        <pc:cxnChg chg="add mod">
          <ac:chgData name="Petti, Daniel J." userId="S::daniel.petti@ufl.edu::6ead32ad-a832-4859-911d-b9b097bc515d" providerId="AD" clId="Web-{38DD0D45-5933-0E20-660A-7777AAD9DABE}" dt="2026-06-01T14:52:57.036" v="95" actId="1076"/>
          <ac:cxnSpMkLst>
            <pc:docMk/>
            <pc:sldMk cId="3298569665" sldId="322"/>
            <ac:cxnSpMk id="7" creationId="{AA1A0624-571D-BC95-1C98-24F68824B0F1}"/>
          </ac:cxnSpMkLst>
        </pc:cxnChg>
      </pc:sldChg>
    </pc:docChg>
  </pc:docChgLst>
  <pc:docChgLst>
    <pc:chgData name="Petti, Daniel J." userId="6ead32ad-a832-4859-911d-b9b097bc515d" providerId="ADAL" clId="{138A18C8-2AF7-4857-B064-C9348C044646}"/>
    <pc:docChg chg="undo custSel modSld">
      <pc:chgData name="Petti, Daniel J." userId="6ead32ad-a832-4859-911d-b9b097bc515d" providerId="ADAL" clId="{138A18C8-2AF7-4857-B064-C9348C044646}" dt="2026-06-08T18:29:42.489" v="1063" actId="20577"/>
      <pc:docMkLst>
        <pc:docMk/>
      </pc:docMkLst>
      <pc:sldChg chg="modSp mod modNotesTx">
        <pc:chgData name="Petti, Daniel J." userId="6ead32ad-a832-4859-911d-b9b097bc515d" providerId="ADAL" clId="{138A18C8-2AF7-4857-B064-C9348C044646}" dt="2026-06-08T18:29:23.001" v="1051" actId="20577"/>
        <pc:sldMkLst>
          <pc:docMk/>
          <pc:sldMk cId="4211180050" sldId="256"/>
        </pc:sldMkLst>
        <pc:spChg chg="mod">
          <ac:chgData name="Petti, Daniel J." userId="6ead32ad-a832-4859-911d-b9b097bc515d" providerId="ADAL" clId="{138A18C8-2AF7-4857-B064-C9348C044646}" dt="2026-06-08T18:29:11.845" v="1019" actId="368"/>
          <ac:spMkLst>
            <pc:docMk/>
            <pc:sldMk cId="4211180050" sldId="256"/>
            <ac:spMk id="14" creationId="{9DE31D0D-F440-EFCE-DCEE-AC42678DF27C}"/>
          </ac:spMkLst>
        </pc:spChg>
        <pc:picChg chg="mod">
          <ac:chgData name="Petti, Daniel J." userId="6ead32ad-a832-4859-911d-b9b097bc515d" providerId="ADAL" clId="{138A18C8-2AF7-4857-B064-C9348C044646}" dt="2026-06-08T18:29:15.412" v="1020" actId="1076"/>
          <ac:picMkLst>
            <pc:docMk/>
            <pc:sldMk cId="4211180050" sldId="256"/>
            <ac:picMk id="4" creationId="{999273B2-3D59-68DC-961F-E0AA744FCFF2}"/>
          </ac:picMkLst>
        </pc:picChg>
      </pc:sldChg>
      <pc:sldChg chg="modNotesTx">
        <pc:chgData name="Petti, Daniel J." userId="6ead32ad-a832-4859-911d-b9b097bc515d" providerId="ADAL" clId="{138A18C8-2AF7-4857-B064-C9348C044646}" dt="2026-06-08T18:21:20.824" v="781" actId="20577"/>
        <pc:sldMkLst>
          <pc:docMk/>
          <pc:sldMk cId="3437910191" sldId="257"/>
        </pc:sldMkLst>
      </pc:sldChg>
      <pc:sldChg chg="modSp mod modNotesTx">
        <pc:chgData name="Petti, Daniel J." userId="6ead32ad-a832-4859-911d-b9b097bc515d" providerId="ADAL" clId="{138A18C8-2AF7-4857-B064-C9348C044646}" dt="2026-06-08T18:27:34.236" v="1005" actId="14100"/>
        <pc:sldMkLst>
          <pc:docMk/>
          <pc:sldMk cId="839544726" sldId="259"/>
        </pc:sldMkLst>
        <pc:spChg chg="mod">
          <ac:chgData name="Petti, Daniel J." userId="6ead32ad-a832-4859-911d-b9b097bc515d" providerId="ADAL" clId="{138A18C8-2AF7-4857-B064-C9348C044646}" dt="2026-06-08T18:27:34.236" v="1005" actId="14100"/>
          <ac:spMkLst>
            <pc:docMk/>
            <pc:sldMk cId="839544726" sldId="259"/>
            <ac:spMk id="6" creationId="{178560A1-8D9B-5F65-AE32-BAA8EC638717}"/>
          </ac:spMkLst>
        </pc:spChg>
      </pc:sldChg>
      <pc:sldChg chg="modNotesTx">
        <pc:chgData name="Petti, Daniel J." userId="6ead32ad-a832-4859-911d-b9b097bc515d" providerId="ADAL" clId="{138A18C8-2AF7-4857-B064-C9348C044646}" dt="2026-06-01T18:37:57.124" v="603" actId="20577"/>
        <pc:sldMkLst>
          <pc:docMk/>
          <pc:sldMk cId="717158935" sldId="317"/>
        </pc:sldMkLst>
      </pc:sldChg>
      <pc:sldChg chg="modSp mod modAnim modNotesTx">
        <pc:chgData name="Petti, Daniel J." userId="6ead32ad-a832-4859-911d-b9b097bc515d" providerId="ADAL" clId="{138A18C8-2AF7-4857-B064-C9348C044646}" dt="2026-06-08T18:27:07.674" v="1003" actId="20577"/>
        <pc:sldMkLst>
          <pc:docMk/>
          <pc:sldMk cId="2871905064" sldId="318"/>
        </pc:sldMkLst>
        <pc:spChg chg="mod">
          <ac:chgData name="Petti, Daniel J." userId="6ead32ad-a832-4859-911d-b9b097bc515d" providerId="ADAL" clId="{138A18C8-2AF7-4857-B064-C9348C044646}" dt="2026-06-08T18:24:00.079" v="870" actId="20577"/>
          <ac:spMkLst>
            <pc:docMk/>
            <pc:sldMk cId="2871905064" sldId="318"/>
            <ac:spMk id="2" creationId="{6DF31DA9-DCF3-7945-61C1-4DB0FF286F62}"/>
          </ac:spMkLst>
        </pc:spChg>
        <pc:spChg chg="mod">
          <ac:chgData name="Petti, Daniel J." userId="6ead32ad-a832-4859-911d-b9b097bc515d" providerId="ADAL" clId="{138A18C8-2AF7-4857-B064-C9348C044646}" dt="2026-06-08T18:24:09.373" v="871" actId="20577"/>
          <ac:spMkLst>
            <pc:docMk/>
            <pc:sldMk cId="2871905064" sldId="318"/>
            <ac:spMk id="3" creationId="{32D49200-8248-B252-43A8-ACA67680C66B}"/>
          </ac:spMkLst>
        </pc:spChg>
      </pc:sldChg>
      <pc:sldChg chg="modSp modAnim modNotesTx">
        <pc:chgData name="Petti, Daniel J." userId="6ead32ad-a832-4859-911d-b9b097bc515d" providerId="ADAL" clId="{138A18C8-2AF7-4857-B064-C9348C044646}" dt="2026-06-08T18:25:55.681" v="938" actId="20577"/>
        <pc:sldMkLst>
          <pc:docMk/>
          <pc:sldMk cId="1962159533" sldId="319"/>
        </pc:sldMkLst>
        <pc:spChg chg="mod">
          <ac:chgData name="Petti, Daniel J." userId="6ead32ad-a832-4859-911d-b9b097bc515d" providerId="ADAL" clId="{138A18C8-2AF7-4857-B064-C9348C044646}" dt="2026-06-08T18:25:32.069" v="896" actId="20577"/>
          <ac:spMkLst>
            <pc:docMk/>
            <pc:sldMk cId="1962159533" sldId="319"/>
            <ac:spMk id="3" creationId="{11C87234-C4F9-3F96-2425-7C16B5B3034C}"/>
          </ac:spMkLst>
        </pc:spChg>
      </pc:sldChg>
      <pc:sldChg chg="modNotesTx">
        <pc:chgData name="Petti, Daniel J." userId="6ead32ad-a832-4859-911d-b9b097bc515d" providerId="ADAL" clId="{138A18C8-2AF7-4857-B064-C9348C044646}" dt="2026-06-01T18:35:09.657" v="492" actId="20577"/>
        <pc:sldMkLst>
          <pc:docMk/>
          <pc:sldMk cId="2890145428" sldId="320"/>
        </pc:sldMkLst>
      </pc:sldChg>
      <pc:sldChg chg="modSp mod modNotesTx">
        <pc:chgData name="Petti, Daniel J." userId="6ead32ad-a832-4859-911d-b9b097bc515d" providerId="ADAL" clId="{138A18C8-2AF7-4857-B064-C9348C044646}" dt="2026-06-01T18:40:26.246" v="655" actId="20577"/>
        <pc:sldMkLst>
          <pc:docMk/>
          <pc:sldMk cId="1442064368" sldId="321"/>
        </pc:sldMkLst>
        <pc:spChg chg="mod">
          <ac:chgData name="Petti, Daniel J." userId="6ead32ad-a832-4859-911d-b9b097bc515d" providerId="ADAL" clId="{138A18C8-2AF7-4857-B064-C9348C044646}" dt="2026-06-01T18:40:12.160" v="642" actId="20577"/>
          <ac:spMkLst>
            <pc:docMk/>
            <pc:sldMk cId="1442064368" sldId="321"/>
            <ac:spMk id="2" creationId="{80284973-22D5-6FFF-0489-2988AA72529E}"/>
          </ac:spMkLst>
        </pc:spChg>
      </pc:sldChg>
      <pc:sldChg chg="modNotesTx">
        <pc:chgData name="Petti, Daniel J." userId="6ead32ad-a832-4859-911d-b9b097bc515d" providerId="ADAL" clId="{138A18C8-2AF7-4857-B064-C9348C044646}" dt="2026-06-01T18:29:43.812" v="256" actId="20577"/>
        <pc:sldMkLst>
          <pc:docMk/>
          <pc:sldMk cId="2893883012" sldId="323"/>
        </pc:sldMkLst>
      </pc:sldChg>
      <pc:sldChg chg="modSp modNotesTx">
        <pc:chgData name="Petti, Daniel J." userId="6ead32ad-a832-4859-911d-b9b097bc515d" providerId="ADAL" clId="{138A18C8-2AF7-4857-B064-C9348C044646}" dt="2026-06-08T18:29:42.489" v="1063" actId="20577"/>
        <pc:sldMkLst>
          <pc:docMk/>
          <pc:sldMk cId="908899128" sldId="326"/>
        </pc:sldMkLst>
        <pc:spChg chg="mod">
          <ac:chgData name="Petti, Daniel J." userId="6ead32ad-a832-4859-911d-b9b097bc515d" providerId="ADAL" clId="{138A18C8-2AF7-4857-B064-C9348C044646}" dt="2026-06-08T18:20:19.786" v="726" actId="20577"/>
          <ac:spMkLst>
            <pc:docMk/>
            <pc:sldMk cId="908899128" sldId="326"/>
            <ac:spMk id="9" creationId="{C1A8F508-E42F-E5CA-F410-0FE575C3F5E5}"/>
          </ac:spMkLst>
        </pc:spChg>
      </pc:sldChg>
    </pc:docChg>
  </pc:docChgLst>
  <pc:docChgLst>
    <pc:chgData name="Petti, Daniel J." userId="S::daniel.petti@ufl.edu::6ead32ad-a832-4859-911d-b9b097bc515d" providerId="AD" clId="Web-{340C5747-8DA7-B0A2-1FC2-31A4CF640B50}"/>
    <pc:docChg chg="modSld">
      <pc:chgData name="Petti, Daniel J." userId="S::daniel.petti@ufl.edu::6ead32ad-a832-4859-911d-b9b097bc515d" providerId="AD" clId="Web-{340C5747-8DA7-B0A2-1FC2-31A4CF640B50}" dt="2026-06-08T00:38:36.976" v="21" actId="1076"/>
      <pc:docMkLst>
        <pc:docMk/>
      </pc:docMkLst>
      <pc:sldChg chg="modSp">
        <pc:chgData name="Petti, Daniel J." userId="S::daniel.petti@ufl.edu::6ead32ad-a832-4859-911d-b9b097bc515d" providerId="AD" clId="Web-{340C5747-8DA7-B0A2-1FC2-31A4CF640B50}" dt="2026-06-08T00:34:53.002" v="0" actId="14100"/>
        <pc:sldMkLst>
          <pc:docMk/>
          <pc:sldMk cId="3437910191" sldId="257"/>
        </pc:sldMkLst>
        <pc:spChg chg="mod">
          <ac:chgData name="Petti, Daniel J." userId="S::daniel.petti@ufl.edu::6ead32ad-a832-4859-911d-b9b097bc515d" providerId="AD" clId="Web-{340C5747-8DA7-B0A2-1FC2-31A4CF640B50}" dt="2026-06-08T00:34:53.002" v="0" actId="14100"/>
          <ac:spMkLst>
            <pc:docMk/>
            <pc:sldMk cId="3437910191" sldId="257"/>
            <ac:spMk id="2" creationId="{353F2E16-06BE-BEA1-A99B-0C14C783C50A}"/>
          </ac:spMkLst>
        </pc:spChg>
      </pc:sldChg>
      <pc:sldChg chg="modSp">
        <pc:chgData name="Petti, Daniel J." userId="S::daniel.petti@ufl.edu::6ead32ad-a832-4859-911d-b9b097bc515d" providerId="AD" clId="Web-{340C5747-8DA7-B0A2-1FC2-31A4CF640B50}" dt="2026-06-08T00:35:18.036" v="2" actId="1076"/>
        <pc:sldMkLst>
          <pc:docMk/>
          <pc:sldMk cId="2871905064" sldId="318"/>
        </pc:sldMkLst>
        <pc:spChg chg="mod">
          <ac:chgData name="Petti, Daniel J." userId="S::daniel.petti@ufl.edu::6ead32ad-a832-4859-911d-b9b097bc515d" providerId="AD" clId="Web-{340C5747-8DA7-B0A2-1FC2-31A4CF640B50}" dt="2026-06-08T00:35:18.036" v="2" actId="1076"/>
          <ac:spMkLst>
            <pc:docMk/>
            <pc:sldMk cId="2871905064" sldId="318"/>
            <ac:spMk id="2" creationId="{6DF31DA9-DCF3-7945-61C1-4DB0FF286F62}"/>
          </ac:spMkLst>
        </pc:spChg>
      </pc:sldChg>
      <pc:sldChg chg="modSp">
        <pc:chgData name="Petti, Daniel J." userId="S::daniel.petti@ufl.edu::6ead32ad-a832-4859-911d-b9b097bc515d" providerId="AD" clId="Web-{340C5747-8DA7-B0A2-1FC2-31A4CF640B50}" dt="2026-06-08T00:35:36.192" v="4" actId="14100"/>
        <pc:sldMkLst>
          <pc:docMk/>
          <pc:sldMk cId="1962159533" sldId="319"/>
        </pc:sldMkLst>
        <pc:spChg chg="mod">
          <ac:chgData name="Petti, Daniel J." userId="S::daniel.petti@ufl.edu::6ead32ad-a832-4859-911d-b9b097bc515d" providerId="AD" clId="Web-{340C5747-8DA7-B0A2-1FC2-31A4CF640B50}" dt="2026-06-08T00:35:36.192" v="4" actId="14100"/>
          <ac:spMkLst>
            <pc:docMk/>
            <pc:sldMk cId="1962159533" sldId="319"/>
            <ac:spMk id="2" creationId="{0C480DA2-C4CB-D51C-A526-740676E955B1}"/>
          </ac:spMkLst>
        </pc:spChg>
      </pc:sldChg>
      <pc:sldChg chg="modSp">
        <pc:chgData name="Petti, Daniel J." userId="S::daniel.petti@ufl.edu::6ead32ad-a832-4859-911d-b9b097bc515d" providerId="AD" clId="Web-{340C5747-8DA7-B0A2-1FC2-31A4CF640B50}" dt="2026-06-08T00:36:18.740" v="7" actId="1076"/>
        <pc:sldMkLst>
          <pc:docMk/>
          <pc:sldMk cId="2890145428" sldId="320"/>
        </pc:sldMkLst>
        <pc:spChg chg="mod">
          <ac:chgData name="Petti, Daniel J." userId="S::daniel.petti@ufl.edu::6ead32ad-a832-4859-911d-b9b097bc515d" providerId="AD" clId="Web-{340C5747-8DA7-B0A2-1FC2-31A4CF640B50}" dt="2026-06-08T00:36:18.740" v="7" actId="1076"/>
          <ac:spMkLst>
            <pc:docMk/>
            <pc:sldMk cId="2890145428" sldId="320"/>
            <ac:spMk id="2" creationId="{92124132-33EE-93A2-D5B7-8B8EA09826B5}"/>
          </ac:spMkLst>
        </pc:spChg>
      </pc:sldChg>
      <pc:sldChg chg="modSp">
        <pc:chgData name="Petti, Daniel J." userId="S::daniel.petti@ufl.edu::6ead32ad-a832-4859-911d-b9b097bc515d" providerId="AD" clId="Web-{340C5747-8DA7-B0A2-1FC2-31A4CF640B50}" dt="2026-06-08T00:36:39.318" v="9" actId="14100"/>
        <pc:sldMkLst>
          <pc:docMk/>
          <pc:sldMk cId="1442064368" sldId="321"/>
        </pc:sldMkLst>
        <pc:spChg chg="mod">
          <ac:chgData name="Petti, Daniel J." userId="S::daniel.petti@ufl.edu::6ead32ad-a832-4859-911d-b9b097bc515d" providerId="AD" clId="Web-{340C5747-8DA7-B0A2-1FC2-31A4CF640B50}" dt="2026-06-08T00:36:39.318" v="9" actId="14100"/>
          <ac:spMkLst>
            <pc:docMk/>
            <pc:sldMk cId="1442064368" sldId="321"/>
            <ac:spMk id="2" creationId="{80284973-22D5-6FFF-0489-2988AA72529E}"/>
          </ac:spMkLst>
        </pc:spChg>
      </pc:sldChg>
      <pc:sldChg chg="modSp">
        <pc:chgData name="Petti, Daniel J." userId="S::daniel.petti@ufl.edu::6ead32ad-a832-4859-911d-b9b097bc515d" providerId="AD" clId="Web-{340C5747-8DA7-B0A2-1FC2-31A4CF640B50}" dt="2026-06-08T00:37:04.569" v="11" actId="1076"/>
        <pc:sldMkLst>
          <pc:docMk/>
          <pc:sldMk cId="3298569665" sldId="322"/>
        </pc:sldMkLst>
        <pc:spChg chg="mod">
          <ac:chgData name="Petti, Daniel J." userId="S::daniel.petti@ufl.edu::6ead32ad-a832-4859-911d-b9b097bc515d" providerId="AD" clId="Web-{340C5747-8DA7-B0A2-1FC2-31A4CF640B50}" dt="2026-06-08T00:37:04.569" v="11" actId="1076"/>
          <ac:spMkLst>
            <pc:docMk/>
            <pc:sldMk cId="3298569665" sldId="322"/>
            <ac:spMk id="2" creationId="{F836F69B-AE41-2B16-80DD-817DA8F99115}"/>
          </ac:spMkLst>
        </pc:spChg>
        <pc:spChg chg="mod">
          <ac:chgData name="Petti, Daniel J." userId="S::daniel.petti@ufl.edu::6ead32ad-a832-4859-911d-b9b097bc515d" providerId="AD" clId="Web-{340C5747-8DA7-B0A2-1FC2-31A4CF640B50}" dt="2026-06-08T00:36:57.459" v="10" actId="1076"/>
          <ac:spMkLst>
            <pc:docMk/>
            <pc:sldMk cId="3298569665" sldId="322"/>
            <ac:spMk id="3" creationId="{C8A5612A-F3CB-9F39-371C-D7B7E8CDB89A}"/>
          </ac:spMkLst>
        </pc:spChg>
      </pc:sldChg>
      <pc:sldChg chg="modSp">
        <pc:chgData name="Petti, Daniel J." userId="S::daniel.petti@ufl.edu::6ead32ad-a832-4859-911d-b9b097bc515d" providerId="AD" clId="Web-{340C5747-8DA7-B0A2-1FC2-31A4CF640B50}" dt="2026-06-08T00:37:29.803" v="13" actId="1076"/>
        <pc:sldMkLst>
          <pc:docMk/>
          <pc:sldMk cId="2893883012" sldId="323"/>
        </pc:sldMkLst>
        <pc:spChg chg="mod">
          <ac:chgData name="Petti, Daniel J." userId="S::daniel.petti@ufl.edu::6ead32ad-a832-4859-911d-b9b097bc515d" providerId="AD" clId="Web-{340C5747-8DA7-B0A2-1FC2-31A4CF640B50}" dt="2026-06-08T00:37:29.803" v="13" actId="1076"/>
          <ac:spMkLst>
            <pc:docMk/>
            <pc:sldMk cId="2893883012" sldId="323"/>
            <ac:spMk id="2" creationId="{7AF0FE43-A9A9-9BC5-AE59-024A8D58AF1A}"/>
          </ac:spMkLst>
        </pc:spChg>
      </pc:sldChg>
      <pc:sldChg chg="modSp">
        <pc:chgData name="Petti, Daniel J." userId="S::daniel.petti@ufl.edu::6ead32ad-a832-4859-911d-b9b097bc515d" providerId="AD" clId="Web-{340C5747-8DA7-B0A2-1FC2-31A4CF640B50}" dt="2026-06-08T00:37:52.179" v="17" actId="1076"/>
        <pc:sldMkLst>
          <pc:docMk/>
          <pc:sldMk cId="3001656174" sldId="324"/>
        </pc:sldMkLst>
        <pc:spChg chg="mod">
          <ac:chgData name="Petti, Daniel J." userId="S::daniel.petti@ufl.edu::6ead32ad-a832-4859-911d-b9b097bc515d" providerId="AD" clId="Web-{340C5747-8DA7-B0A2-1FC2-31A4CF640B50}" dt="2026-06-08T00:37:52.179" v="17" actId="1076"/>
          <ac:spMkLst>
            <pc:docMk/>
            <pc:sldMk cId="3001656174" sldId="324"/>
            <ac:spMk id="2" creationId="{33D1A093-47D6-784F-FDF3-35D48F771CB9}"/>
          </ac:spMkLst>
        </pc:spChg>
      </pc:sldChg>
      <pc:sldChg chg="modSp">
        <pc:chgData name="Petti, Daniel J." userId="S::daniel.petti@ufl.edu::6ead32ad-a832-4859-911d-b9b097bc515d" providerId="AD" clId="Web-{340C5747-8DA7-B0A2-1FC2-31A4CF640B50}" dt="2026-06-08T00:38:36.976" v="21" actId="1076"/>
        <pc:sldMkLst>
          <pc:docMk/>
          <pc:sldMk cId="2797985829" sldId="325"/>
        </pc:sldMkLst>
        <pc:spChg chg="mod">
          <ac:chgData name="Petti, Daniel J." userId="S::daniel.petti@ufl.edu::6ead32ad-a832-4859-911d-b9b097bc515d" providerId="AD" clId="Web-{340C5747-8DA7-B0A2-1FC2-31A4CF640B50}" dt="2026-06-08T00:38:36.976" v="21" actId="1076"/>
          <ac:spMkLst>
            <pc:docMk/>
            <pc:sldMk cId="2797985829" sldId="325"/>
            <ac:spMk id="2" creationId="{EE461B64-468C-19CA-E95B-8222A8EE281A}"/>
          </ac:spMkLst>
        </pc:spChg>
      </pc:sldChg>
      <pc:sldChg chg="modSp">
        <pc:chgData name="Petti, Daniel J." userId="S::daniel.petti@ufl.edu::6ead32ad-a832-4859-911d-b9b097bc515d" providerId="AD" clId="Web-{340C5747-8DA7-B0A2-1FC2-31A4CF640B50}" dt="2026-06-08T00:38:05.054" v="18" actId="1076"/>
        <pc:sldMkLst>
          <pc:docMk/>
          <pc:sldMk cId="2432840994" sldId="328"/>
        </pc:sldMkLst>
        <pc:spChg chg="mod">
          <ac:chgData name="Petti, Daniel J." userId="S::daniel.petti@ufl.edu::6ead32ad-a832-4859-911d-b9b097bc515d" providerId="AD" clId="Web-{340C5747-8DA7-B0A2-1FC2-31A4CF640B50}" dt="2026-06-08T00:38:05.054" v="18" actId="1076"/>
          <ac:spMkLst>
            <pc:docMk/>
            <pc:sldMk cId="2432840994" sldId="328"/>
            <ac:spMk id="2" creationId="{3813660F-9EE1-F58D-EAAF-CD6964CBD470}"/>
          </ac:spMkLst>
        </pc:spChg>
      </pc:sldChg>
    </pc:docChg>
  </pc:docChgLst>
  <pc:docChgLst>
    <pc:chgData name="Petti, Daniel J." userId="6ead32ad-a832-4859-911d-b9b097bc515d" providerId="ADAL" clId="{FD69594D-4E2B-4FDE-B057-9B4704451DCA}"/>
    <pc:docChg chg="undo custSel addSld delSld modSld">
      <pc:chgData name="Petti, Daniel J." userId="6ead32ad-a832-4859-911d-b9b097bc515d" providerId="ADAL" clId="{FD69594D-4E2B-4FDE-B057-9B4704451DCA}" dt="2026-06-09T20:52:36.340" v="6078"/>
      <pc:docMkLst>
        <pc:docMk/>
      </pc:docMkLst>
      <pc:sldChg chg="addSp modSp mod modNotesTx">
        <pc:chgData name="Petti, Daniel J." userId="6ead32ad-a832-4859-911d-b9b097bc515d" providerId="ADAL" clId="{FD69594D-4E2B-4FDE-B057-9B4704451DCA}" dt="2026-06-08T21:59:24.596" v="5835" actId="20577"/>
        <pc:sldMkLst>
          <pc:docMk/>
          <pc:sldMk cId="4211180050" sldId="256"/>
        </pc:sldMkLst>
        <pc:spChg chg="mod">
          <ac:chgData name="Petti, Daniel J." userId="6ead32ad-a832-4859-911d-b9b097bc515d" providerId="ADAL" clId="{FD69594D-4E2B-4FDE-B057-9B4704451DCA}" dt="2026-06-02T16:36:52.064" v="3889" actId="20577"/>
          <ac:spMkLst>
            <pc:docMk/>
            <pc:sldMk cId="4211180050" sldId="256"/>
            <ac:spMk id="2" creationId="{2CAACB5F-A428-5468-39C2-D62080DDCF22}"/>
          </ac:spMkLst>
        </pc:spChg>
        <pc:spChg chg="mod">
          <ac:chgData name="Petti, Daniel J." userId="6ead32ad-a832-4859-911d-b9b097bc515d" providerId="ADAL" clId="{FD69594D-4E2B-4FDE-B057-9B4704451DCA}" dt="2026-06-08T21:58:58.190" v="5783" actId="1036"/>
          <ac:spMkLst>
            <pc:docMk/>
            <pc:sldMk cId="4211180050" sldId="256"/>
            <ac:spMk id="5" creationId="{A5EF9C65-AF07-D870-D305-765502C73A79}"/>
          </ac:spMkLst>
        </pc:spChg>
        <pc:spChg chg="mod">
          <ac:chgData name="Petti, Daniel J." userId="6ead32ad-a832-4859-911d-b9b097bc515d" providerId="ADAL" clId="{FD69594D-4E2B-4FDE-B057-9B4704451DCA}" dt="2026-06-08T21:58:58.190" v="5783" actId="1036"/>
          <ac:spMkLst>
            <pc:docMk/>
            <pc:sldMk cId="4211180050" sldId="256"/>
            <ac:spMk id="6" creationId="{CB1ECBD0-BAF7-A506-786B-640580955179}"/>
          </ac:spMkLst>
        </pc:spChg>
        <pc:spChg chg="add mod">
          <ac:chgData name="Petti, Daniel J." userId="6ead32ad-a832-4859-911d-b9b097bc515d" providerId="ADAL" clId="{FD69594D-4E2B-4FDE-B057-9B4704451DCA}" dt="2026-06-02T16:40:55.392" v="3899" actId="1076"/>
          <ac:spMkLst>
            <pc:docMk/>
            <pc:sldMk cId="4211180050" sldId="256"/>
            <ac:spMk id="8" creationId="{F40591C7-D8BE-902D-6900-57A1A4E7462F}"/>
          </ac:spMkLst>
        </pc:spChg>
        <pc:spChg chg="add mod">
          <ac:chgData name="Petti, Daniel J." userId="6ead32ad-a832-4859-911d-b9b097bc515d" providerId="ADAL" clId="{FD69594D-4E2B-4FDE-B057-9B4704451DCA}" dt="2026-06-02T16:41:08.267" v="3908" actId="1036"/>
          <ac:spMkLst>
            <pc:docMk/>
            <pc:sldMk cId="4211180050" sldId="256"/>
            <ac:spMk id="10" creationId="{130031A8-5665-0C66-137C-FA8396A5A39F}"/>
          </ac:spMkLst>
        </pc:spChg>
        <pc:spChg chg="add mod">
          <ac:chgData name="Petti, Daniel J." userId="6ead32ad-a832-4859-911d-b9b097bc515d" providerId="ADAL" clId="{FD69594D-4E2B-4FDE-B057-9B4704451DCA}" dt="2026-06-02T16:41:18.236" v="3912" actId="20577"/>
          <ac:spMkLst>
            <pc:docMk/>
            <pc:sldMk cId="4211180050" sldId="256"/>
            <ac:spMk id="13" creationId="{8AF628FE-C678-D43B-7920-E677E3E3C585}"/>
          </ac:spMkLst>
        </pc:spChg>
        <pc:spChg chg="add mod">
          <ac:chgData name="Petti, Daniel J." userId="6ead32ad-a832-4859-911d-b9b097bc515d" providerId="ADAL" clId="{FD69594D-4E2B-4FDE-B057-9B4704451DCA}" dt="2026-06-08T21:59:11.392" v="5834" actId="1035"/>
          <ac:spMkLst>
            <pc:docMk/>
            <pc:sldMk cId="4211180050" sldId="256"/>
            <ac:spMk id="14" creationId="{9DE31D0D-F440-EFCE-DCEE-AC42678DF27C}"/>
          </ac:spMkLst>
        </pc:spChg>
        <pc:picChg chg="mod">
          <ac:chgData name="Petti, Daniel J." userId="6ead32ad-a832-4859-911d-b9b097bc515d" providerId="ADAL" clId="{FD69594D-4E2B-4FDE-B057-9B4704451DCA}" dt="2026-06-02T16:45:21.978" v="4070" actId="1076"/>
          <ac:picMkLst>
            <pc:docMk/>
            <pc:sldMk cId="4211180050" sldId="256"/>
            <ac:picMk id="4" creationId="{999273B2-3D59-68DC-961F-E0AA744FCFF2}"/>
          </ac:picMkLst>
        </pc:picChg>
      </pc:sldChg>
      <pc:sldChg chg="addSp delSp modSp mod modAnim modNotesTx">
        <pc:chgData name="Petti, Daniel J." userId="6ead32ad-a832-4859-911d-b9b097bc515d" providerId="ADAL" clId="{FD69594D-4E2B-4FDE-B057-9B4704451DCA}" dt="2026-06-08T21:57:30.950" v="5718" actId="20577"/>
        <pc:sldMkLst>
          <pc:docMk/>
          <pc:sldMk cId="3437910191" sldId="257"/>
        </pc:sldMkLst>
        <pc:spChg chg="mod">
          <ac:chgData name="Petti, Daniel J." userId="6ead32ad-a832-4859-911d-b9b097bc515d" providerId="ADAL" clId="{FD69594D-4E2B-4FDE-B057-9B4704451DCA}" dt="2026-06-03T17:57:54.140" v="4400" actId="1036"/>
          <ac:spMkLst>
            <pc:docMk/>
            <pc:sldMk cId="3437910191" sldId="257"/>
            <ac:spMk id="2" creationId="{353F2E16-06BE-BEA1-A99B-0C14C783C50A}"/>
          </ac:spMkLst>
        </pc:spChg>
        <pc:spChg chg="mod ord">
          <ac:chgData name="Petti, Daniel J." userId="6ead32ad-a832-4859-911d-b9b097bc515d" providerId="ADAL" clId="{FD69594D-4E2B-4FDE-B057-9B4704451DCA}" dt="2026-06-08T21:57:09.003" v="5715" actId="14100"/>
          <ac:spMkLst>
            <pc:docMk/>
            <pc:sldMk cId="3437910191" sldId="257"/>
            <ac:spMk id="3" creationId="{16B6B539-85EB-B7FB-E8C5-E7BCE67BF5F7}"/>
          </ac:spMkLst>
        </pc:spChg>
        <pc:spChg chg="mod ord">
          <ac:chgData name="Petti, Daniel J." userId="6ead32ad-a832-4859-911d-b9b097bc515d" providerId="ADAL" clId="{FD69594D-4E2B-4FDE-B057-9B4704451DCA}" dt="2026-06-03T17:57:36.802" v="4379" actId="26606"/>
          <ac:spMkLst>
            <pc:docMk/>
            <pc:sldMk cId="3437910191" sldId="257"/>
            <ac:spMk id="4" creationId="{05100032-5955-70CD-6E3E-B38614E6FF62}"/>
          </ac:spMkLst>
        </pc:spChg>
        <pc:spChg chg="add del">
          <ac:chgData name="Petti, Daniel J." userId="6ead32ad-a832-4859-911d-b9b097bc515d" providerId="ADAL" clId="{FD69594D-4E2B-4FDE-B057-9B4704451DCA}" dt="2026-06-03T17:57:46.213" v="4381" actId="26606"/>
          <ac:spMkLst>
            <pc:docMk/>
            <pc:sldMk cId="3437910191" sldId="257"/>
            <ac:spMk id="15" creationId="{C20CE451-818C-E63D-258B-234B6C543D34}"/>
          </ac:spMkLst>
        </pc:spChg>
        <pc:picChg chg="add mod modCrop">
          <ac:chgData name="Petti, Daniel J." userId="6ead32ad-a832-4859-911d-b9b097bc515d" providerId="ADAL" clId="{FD69594D-4E2B-4FDE-B057-9B4704451DCA}" dt="2026-06-03T17:57:46.213" v="4381" actId="26606"/>
          <ac:picMkLst>
            <pc:docMk/>
            <pc:sldMk cId="3437910191" sldId="257"/>
            <ac:picMk id="7" creationId="{5052F874-0D76-78F5-E631-2785B286F83B}"/>
          </ac:picMkLst>
        </pc:picChg>
      </pc:sldChg>
      <pc:sldChg chg="addSp delSp modSp add mod setBg addAnim delAnim modAnim delDesignElem modNotesTx">
        <pc:chgData name="Petti, Daniel J." userId="6ead32ad-a832-4859-911d-b9b097bc515d" providerId="ADAL" clId="{FD69594D-4E2B-4FDE-B057-9B4704451DCA}" dt="2026-06-08T21:56:49.327" v="5712" actId="20577"/>
        <pc:sldMkLst>
          <pc:docMk/>
          <pc:sldMk cId="839544726" sldId="259"/>
        </pc:sldMkLst>
        <pc:spChg chg="mod">
          <ac:chgData name="Petti, Daniel J." userId="6ead32ad-a832-4859-911d-b9b097bc515d" providerId="ADAL" clId="{FD69594D-4E2B-4FDE-B057-9B4704451DCA}" dt="2026-06-03T17:58:54.822" v="4407" actId="1076"/>
          <ac:spMkLst>
            <pc:docMk/>
            <pc:sldMk cId="839544726" sldId="259"/>
            <ac:spMk id="2" creationId="{E49E8B05-D916-1167-4342-A896465AB52F}"/>
          </ac:spMkLst>
        </pc:spChg>
        <pc:spChg chg="mod">
          <ac:chgData name="Petti, Daniel J." userId="6ead32ad-a832-4859-911d-b9b097bc515d" providerId="ADAL" clId="{FD69594D-4E2B-4FDE-B057-9B4704451DCA}" dt="2026-06-03T17:58:44.850" v="4406" actId="1076"/>
          <ac:spMkLst>
            <pc:docMk/>
            <pc:sldMk cId="839544726" sldId="259"/>
            <ac:spMk id="3" creationId="{FBA17EF1-8870-344E-C593-932B3ED3D263}"/>
          </ac:spMkLst>
        </pc:spChg>
        <pc:spChg chg="mod">
          <ac:chgData name="Petti, Daniel J." userId="6ead32ad-a832-4859-911d-b9b097bc515d" providerId="ADAL" clId="{FD69594D-4E2B-4FDE-B057-9B4704451DCA}" dt="2026-06-08T21:53:37.316" v="5693" actId="164"/>
          <ac:spMkLst>
            <pc:docMk/>
            <pc:sldMk cId="839544726" sldId="259"/>
            <ac:spMk id="6" creationId="{178560A1-8D9B-5F65-AE32-BAA8EC638717}"/>
          </ac:spMkLst>
        </pc:spChg>
        <pc:spChg chg="add mod">
          <ac:chgData name="Petti, Daniel J." userId="6ead32ad-a832-4859-911d-b9b097bc515d" providerId="ADAL" clId="{FD69594D-4E2B-4FDE-B057-9B4704451DCA}" dt="2026-06-08T21:53:37.316" v="5693" actId="164"/>
          <ac:spMkLst>
            <pc:docMk/>
            <pc:sldMk cId="839544726" sldId="259"/>
            <ac:spMk id="7" creationId="{979C8A37-E227-C8DC-9AA5-A7397CDB3705}"/>
          </ac:spMkLst>
        </pc:spChg>
        <pc:spChg chg="add mod">
          <ac:chgData name="Petti, Daniel J." userId="6ead32ad-a832-4859-911d-b9b097bc515d" providerId="ADAL" clId="{FD69594D-4E2B-4FDE-B057-9B4704451DCA}" dt="2026-06-08T21:53:41.331" v="5694" actId="164"/>
          <ac:spMkLst>
            <pc:docMk/>
            <pc:sldMk cId="839544726" sldId="259"/>
            <ac:spMk id="8" creationId="{4BAA9598-D426-FE16-EC59-B60AB247BEF1}"/>
          </ac:spMkLst>
        </pc:spChg>
        <pc:spChg chg="add mod">
          <ac:chgData name="Petti, Daniel J." userId="6ead32ad-a832-4859-911d-b9b097bc515d" providerId="ADAL" clId="{FD69594D-4E2B-4FDE-B057-9B4704451DCA}" dt="2026-06-08T21:54:01.090" v="5696" actId="164"/>
          <ac:spMkLst>
            <pc:docMk/>
            <pc:sldMk cId="839544726" sldId="259"/>
            <ac:spMk id="9" creationId="{3854FD90-B2FB-FE17-95FA-E69BEA8BDA6F}"/>
          </ac:spMkLst>
        </pc:spChg>
        <pc:spChg chg="add mod">
          <ac:chgData name="Petti, Daniel J." userId="6ead32ad-a832-4859-911d-b9b097bc515d" providerId="ADAL" clId="{FD69594D-4E2B-4FDE-B057-9B4704451DCA}" dt="2026-06-08T21:54:07.528" v="5697" actId="164"/>
          <ac:spMkLst>
            <pc:docMk/>
            <pc:sldMk cId="839544726" sldId="259"/>
            <ac:spMk id="10" creationId="{C12B0748-C743-7D58-E812-8B12C13A60CD}"/>
          </ac:spMkLst>
        </pc:spChg>
        <pc:spChg chg="add mod">
          <ac:chgData name="Petti, Daniel J." userId="6ead32ad-a832-4859-911d-b9b097bc515d" providerId="ADAL" clId="{FD69594D-4E2B-4FDE-B057-9B4704451DCA}" dt="2026-06-08T21:54:11.342" v="5698" actId="164"/>
          <ac:spMkLst>
            <pc:docMk/>
            <pc:sldMk cId="839544726" sldId="259"/>
            <ac:spMk id="11" creationId="{EAAA42FD-4E07-0B34-23CD-5A8A8A171BB0}"/>
          </ac:spMkLst>
        </pc:spChg>
        <pc:spChg chg="mod">
          <ac:chgData name="Petti, Daniel J." userId="6ead32ad-a832-4859-911d-b9b097bc515d" providerId="ADAL" clId="{FD69594D-4E2B-4FDE-B057-9B4704451DCA}" dt="2026-06-08T21:53:41.331" v="5694" actId="164"/>
          <ac:spMkLst>
            <pc:docMk/>
            <pc:sldMk cId="839544726" sldId="259"/>
            <ac:spMk id="24" creationId="{C98C9DED-AF91-4768-D123-6ED126EBC361}"/>
          </ac:spMkLst>
        </pc:spChg>
        <pc:spChg chg="mod">
          <ac:chgData name="Petti, Daniel J." userId="6ead32ad-a832-4859-911d-b9b097bc515d" providerId="ADAL" clId="{FD69594D-4E2B-4FDE-B057-9B4704451DCA}" dt="2026-06-08T21:54:01.090" v="5696" actId="164"/>
          <ac:spMkLst>
            <pc:docMk/>
            <pc:sldMk cId="839544726" sldId="259"/>
            <ac:spMk id="26" creationId="{47AC82E8-DB77-7772-EF6B-454E165C85A8}"/>
          </ac:spMkLst>
        </pc:spChg>
        <pc:spChg chg="mod">
          <ac:chgData name="Petti, Daniel J." userId="6ead32ad-a832-4859-911d-b9b097bc515d" providerId="ADAL" clId="{FD69594D-4E2B-4FDE-B057-9B4704451DCA}" dt="2026-06-08T21:54:07.528" v="5697" actId="164"/>
          <ac:spMkLst>
            <pc:docMk/>
            <pc:sldMk cId="839544726" sldId="259"/>
            <ac:spMk id="28" creationId="{AD5C35EE-1911-35DD-E2A2-B4857427229F}"/>
          </ac:spMkLst>
        </pc:spChg>
        <pc:spChg chg="mod">
          <ac:chgData name="Petti, Daniel J." userId="6ead32ad-a832-4859-911d-b9b097bc515d" providerId="ADAL" clId="{FD69594D-4E2B-4FDE-B057-9B4704451DCA}" dt="2026-06-08T21:54:11.342" v="5698" actId="164"/>
          <ac:spMkLst>
            <pc:docMk/>
            <pc:sldMk cId="839544726" sldId="259"/>
            <ac:spMk id="35" creationId="{57F34E6B-0E5C-C3FD-BF17-702C1896172A}"/>
          </ac:spMkLst>
        </pc:spChg>
        <pc:grpChg chg="add mod">
          <ac:chgData name="Petti, Daniel J." userId="6ead32ad-a832-4859-911d-b9b097bc515d" providerId="ADAL" clId="{FD69594D-4E2B-4FDE-B057-9B4704451DCA}" dt="2026-06-08T21:53:37.316" v="5693" actId="164"/>
          <ac:grpSpMkLst>
            <pc:docMk/>
            <pc:sldMk cId="839544726" sldId="259"/>
            <ac:grpSpMk id="12" creationId="{798F5AA2-FE93-DB2D-6B4E-45770BC5AC25}"/>
          </ac:grpSpMkLst>
        </pc:grpChg>
        <pc:grpChg chg="add mod">
          <ac:chgData name="Petti, Daniel J." userId="6ead32ad-a832-4859-911d-b9b097bc515d" providerId="ADAL" clId="{FD69594D-4E2B-4FDE-B057-9B4704451DCA}" dt="2026-06-08T21:53:41.331" v="5694" actId="164"/>
          <ac:grpSpMkLst>
            <pc:docMk/>
            <pc:sldMk cId="839544726" sldId="259"/>
            <ac:grpSpMk id="13" creationId="{435F1FE3-7E72-6FB1-2EC5-AB28B642BA83}"/>
          </ac:grpSpMkLst>
        </pc:grpChg>
        <pc:grpChg chg="add mod">
          <ac:chgData name="Petti, Daniel J." userId="6ead32ad-a832-4859-911d-b9b097bc515d" providerId="ADAL" clId="{FD69594D-4E2B-4FDE-B057-9B4704451DCA}" dt="2026-06-08T21:54:01.090" v="5696" actId="164"/>
          <ac:grpSpMkLst>
            <pc:docMk/>
            <pc:sldMk cId="839544726" sldId="259"/>
            <ac:grpSpMk id="14" creationId="{895AB402-1564-2E51-4947-EB5BBD26633A}"/>
          </ac:grpSpMkLst>
        </pc:grpChg>
        <pc:grpChg chg="add mod">
          <ac:chgData name="Petti, Daniel J." userId="6ead32ad-a832-4859-911d-b9b097bc515d" providerId="ADAL" clId="{FD69594D-4E2B-4FDE-B057-9B4704451DCA}" dt="2026-06-08T21:54:07.528" v="5697" actId="164"/>
          <ac:grpSpMkLst>
            <pc:docMk/>
            <pc:sldMk cId="839544726" sldId="259"/>
            <ac:grpSpMk id="15" creationId="{659BABB0-09D0-2C4E-49CB-2488A399F7BF}"/>
          </ac:grpSpMkLst>
        </pc:grpChg>
        <pc:grpChg chg="add mod">
          <ac:chgData name="Petti, Daniel J." userId="6ead32ad-a832-4859-911d-b9b097bc515d" providerId="ADAL" clId="{FD69594D-4E2B-4FDE-B057-9B4704451DCA}" dt="2026-06-08T21:54:11.342" v="5698" actId="164"/>
          <ac:grpSpMkLst>
            <pc:docMk/>
            <pc:sldMk cId="839544726" sldId="259"/>
            <ac:grpSpMk id="16" creationId="{CD22DE79-FF1C-F36A-73BF-11F346517C5E}"/>
          </ac:grpSpMkLst>
        </pc:grpChg>
        <pc:picChg chg="mod">
          <ac:chgData name="Petti, Daniel J." userId="6ead32ad-a832-4859-911d-b9b097bc515d" providerId="ADAL" clId="{FD69594D-4E2B-4FDE-B057-9B4704451DCA}" dt="2026-06-08T21:49:39.315" v="5637" actId="1076"/>
          <ac:picMkLst>
            <pc:docMk/>
            <pc:sldMk cId="839544726" sldId="259"/>
            <ac:picMk id="5" creationId="{4C01DA8E-6A79-6FF3-55F5-37C71533C7D8}"/>
          </ac:picMkLst>
        </pc:picChg>
      </pc:sldChg>
      <pc:sldChg chg="addSp modSp add mod modAnim">
        <pc:chgData name="Petti, Daniel J." userId="6ead32ad-a832-4859-911d-b9b097bc515d" providerId="ADAL" clId="{FD69594D-4E2B-4FDE-B057-9B4704451DCA}" dt="2026-05-31T21:37:32.657" v="198"/>
        <pc:sldMkLst>
          <pc:docMk/>
          <pc:sldMk cId="3129733350" sldId="316"/>
        </pc:sldMkLst>
        <pc:spChg chg="add mod">
          <ac:chgData name="Petti, Daniel J." userId="6ead32ad-a832-4859-911d-b9b097bc515d" providerId="ADAL" clId="{FD69594D-4E2B-4FDE-B057-9B4704451DCA}" dt="2026-05-31T21:30:46.392" v="10"/>
          <ac:spMkLst>
            <pc:docMk/>
            <pc:sldMk cId="3129733350" sldId="316"/>
            <ac:spMk id="2" creationId="{9CA5F8B6-8433-6EE5-4CF5-90C8EC94237C}"/>
          </ac:spMkLst>
        </pc:spChg>
        <pc:spChg chg="add mod">
          <ac:chgData name="Petti, Daniel J." userId="6ead32ad-a832-4859-911d-b9b097bc515d" providerId="ADAL" clId="{FD69594D-4E2B-4FDE-B057-9B4704451DCA}" dt="2026-05-31T21:31:56.583" v="182" actId="14100"/>
          <ac:spMkLst>
            <pc:docMk/>
            <pc:sldMk cId="3129733350" sldId="316"/>
            <ac:spMk id="3" creationId="{A387AD78-2108-99D0-AFC8-B77D93CBC747}"/>
          </ac:spMkLst>
        </pc:spChg>
      </pc:sldChg>
      <pc:sldChg chg="addSp delSp modSp add mod addAnim delAnim modAnim modNotesTx">
        <pc:chgData name="Petti, Daniel J." userId="6ead32ad-a832-4859-911d-b9b097bc515d" providerId="ADAL" clId="{FD69594D-4E2B-4FDE-B057-9B4704451DCA}" dt="2026-06-08T21:57:43.454" v="5729" actId="20577"/>
        <pc:sldMkLst>
          <pc:docMk/>
          <pc:sldMk cId="717158935" sldId="317"/>
        </pc:sldMkLst>
        <pc:spChg chg="add mod ord">
          <ac:chgData name="Petti, Daniel J." userId="6ead32ad-a832-4859-911d-b9b097bc515d" providerId="ADAL" clId="{FD69594D-4E2B-4FDE-B057-9B4704451DCA}" dt="2026-06-08T16:58:45.370" v="5577" actId="1076"/>
          <ac:spMkLst>
            <pc:docMk/>
            <pc:sldMk cId="717158935" sldId="317"/>
            <ac:spMk id="4" creationId="{5CB4987D-EE47-580E-C17F-C9A0FF462227}"/>
          </ac:spMkLst>
        </pc:spChg>
        <pc:spChg chg="mod">
          <ac:chgData name="Petti, Daniel J." userId="6ead32ad-a832-4859-911d-b9b097bc515d" providerId="ADAL" clId="{FD69594D-4E2B-4FDE-B057-9B4704451DCA}" dt="2026-06-08T16:58:59.362" v="5578" actId="1076"/>
          <ac:spMkLst>
            <pc:docMk/>
            <pc:sldMk cId="717158935" sldId="317"/>
            <ac:spMk id="27" creationId="{8F73807D-F65A-2C7B-742A-6F7DBDB80B41}"/>
          </ac:spMkLst>
        </pc:spChg>
        <pc:picChg chg="mod">
          <ac:chgData name="Petti, Daniel J." userId="6ead32ad-a832-4859-911d-b9b097bc515d" providerId="ADAL" clId="{FD69594D-4E2B-4FDE-B057-9B4704451DCA}" dt="2026-05-31T21:34:28.455" v="185" actId="14826"/>
          <ac:picMkLst>
            <pc:docMk/>
            <pc:sldMk cId="717158935" sldId="317"/>
            <ac:picMk id="3" creationId="{6C6B83C7-5735-6081-DEFC-2D1C9BF35CCE}"/>
          </ac:picMkLst>
        </pc:picChg>
        <pc:picChg chg="add mod">
          <ac:chgData name="Petti, Daniel J." userId="6ead32ad-a832-4859-911d-b9b097bc515d" providerId="ADAL" clId="{FD69594D-4E2B-4FDE-B057-9B4704451DCA}" dt="2026-06-08T16:52:53.647" v="5502" actId="1076"/>
          <ac:picMkLst>
            <pc:docMk/>
            <pc:sldMk cId="717158935" sldId="317"/>
            <ac:picMk id="12" creationId="{2B3AD24B-E34D-95EF-EA77-72A38C12F039}"/>
          </ac:picMkLst>
        </pc:picChg>
      </pc:sldChg>
      <pc:sldChg chg="addSp delSp modSp new mod setBg addAnim delAnim modAnim modNotesTx">
        <pc:chgData name="Petti, Daniel J." userId="6ead32ad-a832-4859-911d-b9b097bc515d" providerId="ADAL" clId="{FD69594D-4E2B-4FDE-B057-9B4704451DCA}" dt="2026-06-09T16:54:49.890" v="5931" actId="20577"/>
        <pc:sldMkLst>
          <pc:docMk/>
          <pc:sldMk cId="2871905064" sldId="318"/>
        </pc:sldMkLst>
        <pc:spChg chg="mod">
          <ac:chgData name="Petti, Daniel J." userId="6ead32ad-a832-4859-911d-b9b097bc515d" providerId="ADAL" clId="{FD69594D-4E2B-4FDE-B057-9B4704451DCA}" dt="2026-06-01T00:38:12.670" v="1482" actId="26606"/>
          <ac:spMkLst>
            <pc:docMk/>
            <pc:sldMk cId="2871905064" sldId="318"/>
            <ac:spMk id="2" creationId="{6DF31DA9-DCF3-7945-61C1-4DB0FF286F62}"/>
          </ac:spMkLst>
        </pc:spChg>
        <pc:spChg chg="mod ord">
          <ac:chgData name="Petti, Daniel J." userId="6ead32ad-a832-4859-911d-b9b097bc515d" providerId="ADAL" clId="{FD69594D-4E2B-4FDE-B057-9B4704451DCA}" dt="2026-06-09T16:52:45.316" v="5930" actId="20577"/>
          <ac:spMkLst>
            <pc:docMk/>
            <pc:sldMk cId="2871905064" sldId="318"/>
            <ac:spMk id="3" creationId="{32D49200-8248-B252-43A8-ACA67680C66B}"/>
          </ac:spMkLst>
        </pc:spChg>
        <pc:spChg chg="add mod">
          <ac:chgData name="Petti, Daniel J." userId="6ead32ad-a832-4859-911d-b9b097bc515d" providerId="ADAL" clId="{FD69594D-4E2B-4FDE-B057-9B4704451DCA}" dt="2026-06-08T21:59:53.297" v="5839" actId="164"/>
          <ac:spMkLst>
            <pc:docMk/>
            <pc:sldMk cId="2871905064" sldId="318"/>
            <ac:spMk id="10" creationId="{AB5D8260-F2BE-73C7-BDB8-A9E41E500645}"/>
          </ac:spMkLst>
        </pc:spChg>
        <pc:spChg chg="add mod">
          <ac:chgData name="Petti, Daniel J." userId="6ead32ad-a832-4859-911d-b9b097bc515d" providerId="ADAL" clId="{FD69594D-4E2B-4FDE-B057-9B4704451DCA}" dt="2026-06-08T21:59:50.959" v="5838" actId="164"/>
          <ac:spMkLst>
            <pc:docMk/>
            <pc:sldMk cId="2871905064" sldId="318"/>
            <ac:spMk id="11" creationId="{3A76F2F5-967A-9D08-A28C-EECF671BED0A}"/>
          </ac:spMkLst>
        </pc:spChg>
        <pc:spChg chg="add mod">
          <ac:chgData name="Petti, Daniel J." userId="6ead32ad-a832-4859-911d-b9b097bc515d" providerId="ADAL" clId="{FD69594D-4E2B-4FDE-B057-9B4704451DCA}" dt="2026-06-08T21:59:46.544" v="5837" actId="164"/>
          <ac:spMkLst>
            <pc:docMk/>
            <pc:sldMk cId="2871905064" sldId="318"/>
            <ac:spMk id="13" creationId="{6A433067-1A4F-DB82-C75C-5CB2CCE74B07}"/>
          </ac:spMkLst>
        </pc:spChg>
        <pc:spChg chg="add">
          <ac:chgData name="Petti, Daniel J." userId="6ead32ad-a832-4859-911d-b9b097bc515d" providerId="ADAL" clId="{FD69594D-4E2B-4FDE-B057-9B4704451DCA}" dt="2026-06-01T00:38:12.670" v="1482" actId="26606"/>
          <ac:spMkLst>
            <pc:docMk/>
            <pc:sldMk cId="2871905064" sldId="318"/>
            <ac:spMk id="17" creationId="{2C5AECB1-8254-3357-3EB3-6A75DA093109}"/>
          </ac:spMkLst>
        </pc:spChg>
        <pc:grpChg chg="add mod">
          <ac:chgData name="Petti, Daniel J." userId="6ead32ad-a832-4859-911d-b9b097bc515d" providerId="ADAL" clId="{FD69594D-4E2B-4FDE-B057-9B4704451DCA}" dt="2026-06-08T22:00:09.371" v="5841" actId="1076"/>
          <ac:grpSpMkLst>
            <pc:docMk/>
            <pc:sldMk cId="2871905064" sldId="318"/>
            <ac:grpSpMk id="6" creationId="{BACCD3DC-44BC-F776-6DD0-0A416F56743F}"/>
          </ac:grpSpMkLst>
        </pc:grpChg>
        <pc:grpChg chg="add mod">
          <ac:chgData name="Petti, Daniel J." userId="6ead32ad-a832-4859-911d-b9b097bc515d" providerId="ADAL" clId="{FD69594D-4E2B-4FDE-B057-9B4704451DCA}" dt="2026-06-08T22:00:20.559" v="5855" actId="1035"/>
          <ac:grpSpMkLst>
            <pc:docMk/>
            <pc:sldMk cId="2871905064" sldId="318"/>
            <ac:grpSpMk id="8" creationId="{B0E8B827-F035-B827-FC4F-7B34DA0BD352}"/>
          </ac:grpSpMkLst>
        </pc:grpChg>
        <pc:grpChg chg="add mod">
          <ac:chgData name="Petti, Daniel J." userId="6ead32ad-a832-4859-911d-b9b097bc515d" providerId="ADAL" clId="{FD69594D-4E2B-4FDE-B057-9B4704451DCA}" dt="2026-06-08T22:00:17.552" v="5849" actId="1035"/>
          <ac:grpSpMkLst>
            <pc:docMk/>
            <pc:sldMk cId="2871905064" sldId="318"/>
            <ac:grpSpMk id="12" creationId="{C73C1F14-3FFF-B9A6-28F9-FD2493484C2C}"/>
          </ac:grpSpMkLst>
        </pc:grpChg>
        <pc:picChg chg="add mod ord">
          <ac:chgData name="Petti, Daniel J." userId="6ead32ad-a832-4859-911d-b9b097bc515d" providerId="ADAL" clId="{FD69594D-4E2B-4FDE-B057-9B4704451DCA}" dt="2026-06-08T21:59:46.544" v="5837" actId="164"/>
          <ac:picMkLst>
            <pc:docMk/>
            <pc:sldMk cId="2871905064" sldId="318"/>
            <ac:picMk id="5" creationId="{0874EC91-4318-7139-FD68-B8DE5E327C32}"/>
          </ac:picMkLst>
        </pc:picChg>
        <pc:picChg chg="add mod">
          <ac:chgData name="Petti, Daniel J." userId="6ead32ad-a832-4859-911d-b9b097bc515d" providerId="ADAL" clId="{FD69594D-4E2B-4FDE-B057-9B4704451DCA}" dt="2026-06-08T21:59:53.297" v="5839" actId="164"/>
          <ac:picMkLst>
            <pc:docMk/>
            <pc:sldMk cId="2871905064" sldId="318"/>
            <ac:picMk id="7" creationId="{25A0E3A1-9A2F-1E0E-28BD-0AEDED924AB4}"/>
          </ac:picMkLst>
        </pc:picChg>
        <pc:picChg chg="add mod">
          <ac:chgData name="Petti, Daniel J." userId="6ead32ad-a832-4859-911d-b9b097bc515d" providerId="ADAL" clId="{FD69594D-4E2B-4FDE-B057-9B4704451DCA}" dt="2026-06-08T21:59:50.959" v="5838" actId="164"/>
          <ac:picMkLst>
            <pc:docMk/>
            <pc:sldMk cId="2871905064" sldId="318"/>
            <ac:picMk id="9" creationId="{3BEAEFBC-D985-65B8-9BEA-5FA8B2A49222}"/>
          </ac:picMkLst>
        </pc:picChg>
      </pc:sldChg>
      <pc:sldChg chg="addSp delSp modSp new mod setBg modAnim modNotesTx">
        <pc:chgData name="Petti, Daniel J." userId="6ead32ad-a832-4859-911d-b9b097bc515d" providerId="ADAL" clId="{FD69594D-4E2B-4FDE-B057-9B4704451DCA}" dt="2026-06-09T20:47:22.288" v="5957" actId="20577"/>
        <pc:sldMkLst>
          <pc:docMk/>
          <pc:sldMk cId="1962159533" sldId="319"/>
        </pc:sldMkLst>
        <pc:spChg chg="mod">
          <ac:chgData name="Petti, Daniel J." userId="6ead32ad-a832-4859-911d-b9b097bc515d" providerId="ADAL" clId="{FD69594D-4E2B-4FDE-B057-9B4704451DCA}" dt="2026-06-09T20:47:11.090" v="5956" actId="26606"/>
          <ac:spMkLst>
            <pc:docMk/>
            <pc:sldMk cId="1962159533" sldId="319"/>
            <ac:spMk id="2" creationId="{0C480DA2-C4CB-D51C-A526-740676E955B1}"/>
          </ac:spMkLst>
        </pc:spChg>
        <pc:spChg chg="mod ord">
          <ac:chgData name="Petti, Daniel J." userId="6ead32ad-a832-4859-911d-b9b097bc515d" providerId="ADAL" clId="{FD69594D-4E2B-4FDE-B057-9B4704451DCA}" dt="2026-06-09T20:47:11.090" v="5956" actId="26606"/>
          <ac:spMkLst>
            <pc:docMk/>
            <pc:sldMk cId="1962159533" sldId="319"/>
            <ac:spMk id="3" creationId="{11C87234-C4F9-3F96-2425-7C16B5B3034C}"/>
          </ac:spMkLst>
        </pc:spChg>
        <pc:spChg chg="mod">
          <ac:chgData name="Petti, Daniel J." userId="6ead32ad-a832-4859-911d-b9b097bc515d" providerId="ADAL" clId="{FD69594D-4E2B-4FDE-B057-9B4704451DCA}" dt="2026-06-09T20:47:11.090" v="5956" actId="26606"/>
          <ac:spMkLst>
            <pc:docMk/>
            <pc:sldMk cId="1962159533" sldId="319"/>
            <ac:spMk id="5" creationId="{36E40125-E115-6FE9-96D9-31A50C79F39A}"/>
          </ac:spMkLst>
        </pc:spChg>
        <pc:spChg chg="add del">
          <ac:chgData name="Petti, Daniel J." userId="6ead32ad-a832-4859-911d-b9b097bc515d" providerId="ADAL" clId="{FD69594D-4E2B-4FDE-B057-9B4704451DCA}" dt="2026-06-09T20:47:11.090" v="5956" actId="26606"/>
          <ac:spMkLst>
            <pc:docMk/>
            <pc:sldMk cId="1962159533" sldId="319"/>
            <ac:spMk id="9" creationId="{92CC1E4F-F1F0-B945-BE50-C72A7103E8AC}"/>
          </ac:spMkLst>
        </pc:spChg>
        <pc:spChg chg="add">
          <ac:chgData name="Petti, Daniel J." userId="6ead32ad-a832-4859-911d-b9b097bc515d" providerId="ADAL" clId="{FD69594D-4E2B-4FDE-B057-9B4704451DCA}" dt="2026-06-09T20:47:11.090" v="5956" actId="26606"/>
          <ac:spMkLst>
            <pc:docMk/>
            <pc:sldMk cId="1962159533" sldId="319"/>
            <ac:spMk id="14" creationId="{92CC1E4F-F1F0-B945-BE50-C72A7103E8AC}"/>
          </ac:spMkLst>
        </pc:spChg>
        <pc:picChg chg="add mod">
          <ac:chgData name="Petti, Daniel J." userId="6ead32ad-a832-4859-911d-b9b097bc515d" providerId="ADAL" clId="{FD69594D-4E2B-4FDE-B057-9B4704451DCA}" dt="2026-06-01T00:33:22.142" v="1480" actId="26606"/>
          <ac:picMkLst>
            <pc:docMk/>
            <pc:sldMk cId="1962159533" sldId="319"/>
            <ac:picMk id="4" creationId="{0E930CBB-E39D-8F41-8BB6-72125246F8C9}"/>
          </ac:picMkLst>
        </pc:picChg>
      </pc:sldChg>
      <pc:sldChg chg="addSp delSp modSp new mod setBg modAnim modNotesTx">
        <pc:chgData name="Petti, Daniel J." userId="6ead32ad-a832-4859-911d-b9b097bc515d" providerId="ADAL" clId="{FD69594D-4E2B-4FDE-B057-9B4704451DCA}" dt="2026-06-09T20:47:46.295" v="5958" actId="20577"/>
        <pc:sldMkLst>
          <pc:docMk/>
          <pc:sldMk cId="2890145428" sldId="320"/>
        </pc:sldMkLst>
        <pc:spChg chg="mod">
          <ac:chgData name="Petti, Daniel J." userId="6ead32ad-a832-4859-911d-b9b097bc515d" providerId="ADAL" clId="{FD69594D-4E2B-4FDE-B057-9B4704451DCA}" dt="2026-06-03T20:03:58.577" v="5072" actId="26606"/>
          <ac:spMkLst>
            <pc:docMk/>
            <pc:sldMk cId="2890145428" sldId="320"/>
            <ac:spMk id="2" creationId="{92124132-33EE-93A2-D5B7-8B8EA09826B5}"/>
          </ac:spMkLst>
        </pc:spChg>
        <pc:spChg chg="mod ord">
          <ac:chgData name="Petti, Daniel J." userId="6ead32ad-a832-4859-911d-b9b097bc515d" providerId="ADAL" clId="{FD69594D-4E2B-4FDE-B057-9B4704451DCA}" dt="2026-06-03T20:04:34.768" v="5172" actId="20577"/>
          <ac:spMkLst>
            <pc:docMk/>
            <pc:sldMk cId="2890145428" sldId="320"/>
            <ac:spMk id="3" creationId="{F61518EB-CEE5-A7CB-A7C1-AC96EB2E8928}"/>
          </ac:spMkLst>
        </pc:spChg>
        <pc:spChg chg="mod">
          <ac:chgData name="Petti, Daniel J." userId="6ead32ad-a832-4859-911d-b9b097bc515d" providerId="ADAL" clId="{FD69594D-4E2B-4FDE-B057-9B4704451DCA}" dt="2026-06-03T20:03:58.577" v="5072" actId="26606"/>
          <ac:spMkLst>
            <pc:docMk/>
            <pc:sldMk cId="2890145428" sldId="320"/>
            <ac:spMk id="4" creationId="{88F454EF-BC78-FB12-0759-2BEE2258891C}"/>
          </ac:spMkLst>
        </pc:spChg>
        <pc:spChg chg="add">
          <ac:chgData name="Petti, Daniel J." userId="6ead32ad-a832-4859-911d-b9b097bc515d" providerId="ADAL" clId="{FD69594D-4E2B-4FDE-B057-9B4704451DCA}" dt="2026-06-03T20:03:58.577" v="5072" actId="26606"/>
          <ac:spMkLst>
            <pc:docMk/>
            <pc:sldMk cId="2890145428" sldId="320"/>
            <ac:spMk id="20" creationId="{8207B083-EAC0-A5BB-C369-C9589EC7F2F0}"/>
          </ac:spMkLst>
        </pc:spChg>
        <pc:picChg chg="add mod ord">
          <ac:chgData name="Petti, Daniel J." userId="6ead32ad-a832-4859-911d-b9b097bc515d" providerId="ADAL" clId="{FD69594D-4E2B-4FDE-B057-9B4704451DCA}" dt="2026-06-03T20:03:58.577" v="5072" actId="26606"/>
          <ac:picMkLst>
            <pc:docMk/>
            <pc:sldMk cId="2890145428" sldId="320"/>
            <ac:picMk id="7" creationId="{15B06D7A-6B88-714E-624D-25CFC3C99153}"/>
          </ac:picMkLst>
        </pc:picChg>
      </pc:sldChg>
      <pc:sldChg chg="addSp modSp new mod setBg modAnim modNotesTx">
        <pc:chgData name="Petti, Daniel J." userId="6ead32ad-a832-4859-911d-b9b097bc515d" providerId="ADAL" clId="{FD69594D-4E2B-4FDE-B057-9B4704451DCA}" dt="2026-06-03T18:42:20.490" v="5053" actId="20577"/>
        <pc:sldMkLst>
          <pc:docMk/>
          <pc:sldMk cId="1442064368" sldId="321"/>
        </pc:sldMkLst>
        <pc:spChg chg="mod">
          <ac:chgData name="Petti, Daniel J." userId="6ead32ad-a832-4859-911d-b9b097bc515d" providerId="ADAL" clId="{FD69594D-4E2B-4FDE-B057-9B4704451DCA}" dt="2026-06-01T00:47:27.875" v="2489" actId="26606"/>
          <ac:spMkLst>
            <pc:docMk/>
            <pc:sldMk cId="1442064368" sldId="321"/>
            <ac:spMk id="2" creationId="{80284973-22D5-6FFF-0489-2988AA72529E}"/>
          </ac:spMkLst>
        </pc:spChg>
        <pc:spChg chg="mod ord">
          <ac:chgData name="Petti, Daniel J." userId="6ead32ad-a832-4859-911d-b9b097bc515d" providerId="ADAL" clId="{FD69594D-4E2B-4FDE-B057-9B4704451DCA}" dt="2026-06-01T00:47:27.875" v="2489" actId="26606"/>
          <ac:spMkLst>
            <pc:docMk/>
            <pc:sldMk cId="1442064368" sldId="321"/>
            <ac:spMk id="3" creationId="{4F8C4626-C966-835E-AAB4-64DF3607AAFE}"/>
          </ac:spMkLst>
        </pc:spChg>
        <pc:spChg chg="add">
          <ac:chgData name="Petti, Daniel J." userId="6ead32ad-a832-4859-911d-b9b097bc515d" providerId="ADAL" clId="{FD69594D-4E2B-4FDE-B057-9B4704451DCA}" dt="2026-06-01T00:47:27.875" v="2489" actId="26606"/>
          <ac:spMkLst>
            <pc:docMk/>
            <pc:sldMk cId="1442064368" sldId="321"/>
            <ac:spMk id="10" creationId="{5E8D3B17-7638-DFD3-18E4-8A6D611749CF}"/>
          </ac:spMkLst>
        </pc:spChg>
        <pc:picChg chg="add mod modCrop">
          <ac:chgData name="Petti, Daniel J." userId="6ead32ad-a832-4859-911d-b9b097bc515d" providerId="ADAL" clId="{FD69594D-4E2B-4FDE-B057-9B4704451DCA}" dt="2026-06-03T18:42:02.538" v="5052" actId="14100"/>
          <ac:picMkLst>
            <pc:docMk/>
            <pc:sldMk cId="1442064368" sldId="321"/>
            <ac:picMk id="5" creationId="{8151B0E5-A490-5E1F-6684-67F9ACF834C4}"/>
          </ac:picMkLst>
        </pc:picChg>
      </pc:sldChg>
      <pc:sldChg chg="modSp new mod modAnim">
        <pc:chgData name="Petti, Daniel J." userId="6ead32ad-a832-4859-911d-b9b097bc515d" providerId="ADAL" clId="{FD69594D-4E2B-4FDE-B057-9B4704451DCA}" dt="2026-06-01T01:09:21.140" v="3828" actId="20577"/>
        <pc:sldMkLst>
          <pc:docMk/>
          <pc:sldMk cId="3298569665" sldId="322"/>
        </pc:sldMkLst>
        <pc:spChg chg="mod">
          <ac:chgData name="Petti, Daniel J." userId="6ead32ad-a832-4859-911d-b9b097bc515d" providerId="ADAL" clId="{FD69594D-4E2B-4FDE-B057-9B4704451DCA}" dt="2026-06-01T00:48:27.964" v="2532" actId="20577"/>
          <ac:spMkLst>
            <pc:docMk/>
            <pc:sldMk cId="3298569665" sldId="322"/>
            <ac:spMk id="2" creationId="{F836F69B-AE41-2B16-80DD-817DA8F99115}"/>
          </ac:spMkLst>
        </pc:spChg>
        <pc:spChg chg="mod">
          <ac:chgData name="Petti, Daniel J." userId="6ead32ad-a832-4859-911d-b9b097bc515d" providerId="ADAL" clId="{FD69594D-4E2B-4FDE-B057-9B4704451DCA}" dt="2026-06-01T01:09:21.140" v="3828" actId="20577"/>
          <ac:spMkLst>
            <pc:docMk/>
            <pc:sldMk cId="3298569665" sldId="322"/>
            <ac:spMk id="3" creationId="{C8A5612A-F3CB-9F39-371C-D7B7E8CDB89A}"/>
          </ac:spMkLst>
        </pc:spChg>
      </pc:sldChg>
      <pc:sldChg chg="addSp delSp modSp new mod setBg addAnim delAnim modAnim modNotesTx">
        <pc:chgData name="Petti, Daniel J." userId="6ead32ad-a832-4859-911d-b9b097bc515d" providerId="ADAL" clId="{FD69594D-4E2B-4FDE-B057-9B4704451DCA}" dt="2026-06-09T20:47:55.897" v="5959" actId="20577"/>
        <pc:sldMkLst>
          <pc:docMk/>
          <pc:sldMk cId="2893883012" sldId="323"/>
        </pc:sldMkLst>
        <pc:spChg chg="mod">
          <ac:chgData name="Petti, Daniel J." userId="6ead32ad-a832-4859-911d-b9b097bc515d" providerId="ADAL" clId="{FD69594D-4E2B-4FDE-B057-9B4704451DCA}" dt="2026-06-01T00:52:59.317" v="2927" actId="26606"/>
          <ac:spMkLst>
            <pc:docMk/>
            <pc:sldMk cId="2893883012" sldId="323"/>
            <ac:spMk id="2" creationId="{7AF0FE43-A9A9-9BC5-AE59-024A8D58AF1A}"/>
          </ac:spMkLst>
        </pc:spChg>
        <pc:spChg chg="mod ord">
          <ac:chgData name="Petti, Daniel J." userId="6ead32ad-a832-4859-911d-b9b097bc515d" providerId="ADAL" clId="{FD69594D-4E2B-4FDE-B057-9B4704451DCA}" dt="2026-06-01T14:59:02.621" v="3854" actId="21"/>
          <ac:spMkLst>
            <pc:docMk/>
            <pc:sldMk cId="2893883012" sldId="323"/>
            <ac:spMk id="3" creationId="{D448D9CE-9BD2-61C0-69F8-518E8C5D98F3}"/>
          </ac:spMkLst>
        </pc:spChg>
        <pc:spChg chg="mod">
          <ac:chgData name="Petti, Daniel J." userId="6ead32ad-a832-4859-911d-b9b097bc515d" providerId="ADAL" clId="{FD69594D-4E2B-4FDE-B057-9B4704451DCA}" dt="2026-06-03T17:54:20.069" v="4249" actId="26606"/>
          <ac:spMkLst>
            <pc:docMk/>
            <pc:sldMk cId="2893883012" sldId="323"/>
            <ac:spMk id="5" creationId="{9360D53D-2B83-DCC2-FAFE-7F9D7824491C}"/>
          </ac:spMkLst>
        </pc:spChg>
        <pc:spChg chg="add">
          <ac:chgData name="Petti, Daniel J." userId="6ead32ad-a832-4859-911d-b9b097bc515d" providerId="ADAL" clId="{FD69594D-4E2B-4FDE-B057-9B4704451DCA}" dt="2026-06-03T17:54:20.069" v="4249" actId="26606"/>
          <ac:spMkLst>
            <pc:docMk/>
            <pc:sldMk cId="2893883012" sldId="323"/>
            <ac:spMk id="14" creationId="{43867147-1C83-BF71-39B0-B590EE7F349F}"/>
          </ac:spMkLst>
        </pc:spChg>
        <pc:picChg chg="add mod ord">
          <ac:chgData name="Petti, Daniel J." userId="6ead32ad-a832-4859-911d-b9b097bc515d" providerId="ADAL" clId="{FD69594D-4E2B-4FDE-B057-9B4704451DCA}" dt="2026-06-03T17:54:20.069" v="4249" actId="26606"/>
          <ac:picMkLst>
            <pc:docMk/>
            <pc:sldMk cId="2893883012" sldId="323"/>
            <ac:picMk id="6" creationId="{D1E3B0BE-B583-F00A-AEEF-833A36611F47}"/>
          </ac:picMkLst>
        </pc:picChg>
      </pc:sldChg>
      <pc:sldChg chg="addSp delSp modSp add mod setBg delAnim modAnim delDesignElem">
        <pc:chgData name="Petti, Daniel J." userId="6ead32ad-a832-4859-911d-b9b097bc515d" providerId="ADAL" clId="{FD69594D-4E2B-4FDE-B057-9B4704451DCA}" dt="2026-06-03T20:09:14.166" v="5402"/>
        <pc:sldMkLst>
          <pc:docMk/>
          <pc:sldMk cId="3001656174" sldId="324"/>
        </pc:sldMkLst>
        <pc:spChg chg="mod ord">
          <ac:chgData name="Petti, Daniel J." userId="6ead32ad-a832-4859-911d-b9b097bc515d" providerId="ADAL" clId="{FD69594D-4E2B-4FDE-B057-9B4704451DCA}" dt="2026-06-01T14:58:47.847" v="3847" actId="20577"/>
          <ac:spMkLst>
            <pc:docMk/>
            <pc:sldMk cId="3001656174" sldId="324"/>
            <ac:spMk id="3" creationId="{C9E24855-AA8C-9561-AE77-64A7A3A2DF7B}"/>
          </ac:spMkLst>
        </pc:spChg>
        <pc:spChg chg="mod">
          <ac:chgData name="Petti, Daniel J." userId="6ead32ad-a832-4859-911d-b9b097bc515d" providerId="ADAL" clId="{FD69594D-4E2B-4FDE-B057-9B4704451DCA}" dt="2026-06-03T17:54:47.757" v="4252" actId="26606"/>
          <ac:spMkLst>
            <pc:docMk/>
            <pc:sldMk cId="3001656174" sldId="324"/>
            <ac:spMk id="4" creationId="{DB74F46E-D94F-D4E1-E1AF-985B56BD306B}"/>
          </ac:spMkLst>
        </pc:spChg>
        <pc:spChg chg="add">
          <ac:chgData name="Petti, Daniel J." userId="6ead32ad-a832-4859-911d-b9b097bc515d" providerId="ADAL" clId="{FD69594D-4E2B-4FDE-B057-9B4704451DCA}" dt="2026-06-03T17:54:47.757" v="4252" actId="26606"/>
          <ac:spMkLst>
            <pc:docMk/>
            <pc:sldMk cId="3001656174" sldId="324"/>
            <ac:spMk id="15" creationId="{43867147-1C83-BF71-39B0-B590EE7F349F}"/>
          </ac:spMkLst>
        </pc:spChg>
        <pc:picChg chg="add mod ord">
          <ac:chgData name="Petti, Daniel J." userId="6ead32ad-a832-4859-911d-b9b097bc515d" providerId="ADAL" clId="{FD69594D-4E2B-4FDE-B057-9B4704451DCA}" dt="2026-06-03T17:54:47.757" v="4252" actId="26606"/>
          <ac:picMkLst>
            <pc:docMk/>
            <pc:sldMk cId="3001656174" sldId="324"/>
            <ac:picMk id="6" creationId="{5D2EC4B4-D0D7-3E0C-B6DD-7FDF14689FB5}"/>
          </ac:picMkLst>
        </pc:picChg>
      </pc:sldChg>
      <pc:sldChg chg="addSp modSp new mod setBg modAnim">
        <pc:chgData name="Petti, Daniel J." userId="6ead32ad-a832-4859-911d-b9b097bc515d" providerId="ADAL" clId="{FD69594D-4E2B-4FDE-B057-9B4704451DCA}" dt="2026-06-03T20:11:20.911" v="5406" actId="18131"/>
        <pc:sldMkLst>
          <pc:docMk/>
          <pc:sldMk cId="2797985829" sldId="325"/>
        </pc:sldMkLst>
        <pc:spChg chg="mod">
          <ac:chgData name="Petti, Daniel J." userId="6ead32ad-a832-4859-911d-b9b097bc515d" providerId="ADAL" clId="{FD69594D-4E2B-4FDE-B057-9B4704451DCA}" dt="2026-06-01T00:57:47.268" v="3650" actId="26606"/>
          <ac:spMkLst>
            <pc:docMk/>
            <pc:sldMk cId="2797985829" sldId="325"/>
            <ac:spMk id="2" creationId="{EE461B64-468C-19CA-E95B-8222A8EE281A}"/>
          </ac:spMkLst>
        </pc:spChg>
        <pc:spChg chg="mod">
          <ac:chgData name="Petti, Daniel J." userId="6ead32ad-a832-4859-911d-b9b097bc515d" providerId="ADAL" clId="{FD69594D-4E2B-4FDE-B057-9B4704451DCA}" dt="2026-06-01T00:57:47.268" v="3650" actId="26606"/>
          <ac:spMkLst>
            <pc:docMk/>
            <pc:sldMk cId="2797985829" sldId="325"/>
            <ac:spMk id="3" creationId="{9CAD7CDD-451E-6D64-3EDA-A91D277C490D}"/>
          </ac:spMkLst>
        </pc:spChg>
        <pc:spChg chg="add">
          <ac:chgData name="Petti, Daniel J." userId="6ead32ad-a832-4859-911d-b9b097bc515d" providerId="ADAL" clId="{FD69594D-4E2B-4FDE-B057-9B4704451DCA}" dt="2026-06-01T00:57:47.268" v="3650" actId="26606"/>
          <ac:spMkLst>
            <pc:docMk/>
            <pc:sldMk cId="2797985829" sldId="325"/>
            <ac:spMk id="9" creationId="{5E8D3B17-7638-DFD3-18E4-8A6D611749CF}"/>
          </ac:spMkLst>
        </pc:spChg>
        <pc:picChg chg="add mod modCrop">
          <ac:chgData name="Petti, Daniel J." userId="6ead32ad-a832-4859-911d-b9b097bc515d" providerId="ADAL" clId="{FD69594D-4E2B-4FDE-B057-9B4704451DCA}" dt="2026-06-03T20:11:20.911" v="5406" actId="18131"/>
          <ac:picMkLst>
            <pc:docMk/>
            <pc:sldMk cId="2797985829" sldId="325"/>
            <ac:picMk id="5" creationId="{866817CC-F96E-7009-D263-55B271877CCF}"/>
          </ac:picMkLst>
        </pc:picChg>
      </pc:sldChg>
      <pc:sldChg chg="addSp delSp modSp new mod setBg addAnim delAnim modAnim setClrOvrMap modNotesTx">
        <pc:chgData name="Petti, Daniel J." userId="6ead32ad-a832-4859-911d-b9b097bc515d" providerId="ADAL" clId="{FD69594D-4E2B-4FDE-B057-9B4704451DCA}" dt="2026-06-09T20:52:36.340" v="6078"/>
        <pc:sldMkLst>
          <pc:docMk/>
          <pc:sldMk cId="908899128" sldId="326"/>
        </pc:sldMkLst>
        <pc:spChg chg="mod ord">
          <ac:chgData name="Petti, Daniel J." userId="6ead32ad-a832-4859-911d-b9b097bc515d" providerId="ADAL" clId="{FD69594D-4E2B-4FDE-B057-9B4704451DCA}" dt="2026-06-01T01:04:07.422" v="3722" actId="26606"/>
          <ac:spMkLst>
            <pc:docMk/>
            <pc:sldMk cId="908899128" sldId="326"/>
            <ac:spMk id="2" creationId="{8369840D-10D5-F68A-7262-8568A116B677}"/>
          </ac:spMkLst>
        </pc:spChg>
        <pc:spChg chg="add mod">
          <ac:chgData name="Petti, Daniel J." userId="6ead32ad-a832-4859-911d-b9b097bc515d" providerId="ADAL" clId="{FD69594D-4E2B-4FDE-B057-9B4704451DCA}" dt="2026-06-09T20:52:15.107" v="6076" actId="164"/>
          <ac:spMkLst>
            <pc:docMk/>
            <pc:sldMk cId="908899128" sldId="326"/>
            <ac:spMk id="4" creationId="{30AD9727-8AF6-3188-6A69-42C0895D9488}"/>
          </ac:spMkLst>
        </pc:spChg>
        <pc:spChg chg="add mod">
          <ac:chgData name="Petti, Daniel J." userId="6ead32ad-a832-4859-911d-b9b097bc515d" providerId="ADAL" clId="{FD69594D-4E2B-4FDE-B057-9B4704451DCA}" dt="2026-06-09T20:52:15.107" v="6076" actId="164"/>
          <ac:spMkLst>
            <pc:docMk/>
            <pc:sldMk cId="908899128" sldId="326"/>
            <ac:spMk id="7" creationId="{FDE72FF8-3C37-D503-0BE3-E8DEE156DE7B}"/>
          </ac:spMkLst>
        </pc:spChg>
        <pc:spChg chg="add mod">
          <ac:chgData name="Petti, Daniel J." userId="6ead32ad-a832-4859-911d-b9b097bc515d" providerId="ADAL" clId="{FD69594D-4E2B-4FDE-B057-9B4704451DCA}" dt="2026-06-09T20:52:15.107" v="6076" actId="164"/>
          <ac:spMkLst>
            <pc:docMk/>
            <pc:sldMk cId="908899128" sldId="326"/>
            <ac:spMk id="9" creationId="{C1A8F508-E42F-E5CA-F410-0FE575C3F5E5}"/>
          </ac:spMkLst>
        </pc:spChg>
        <pc:spChg chg="add mod">
          <ac:chgData name="Petti, Daniel J." userId="6ead32ad-a832-4859-911d-b9b097bc515d" providerId="ADAL" clId="{FD69594D-4E2B-4FDE-B057-9B4704451DCA}" dt="2026-06-09T20:52:15.107" v="6076" actId="164"/>
          <ac:spMkLst>
            <pc:docMk/>
            <pc:sldMk cId="908899128" sldId="326"/>
            <ac:spMk id="10" creationId="{C7154934-075B-1958-E03D-D52FEBC9F132}"/>
          </ac:spMkLst>
        </pc:spChg>
        <pc:spChg chg="add del">
          <ac:chgData name="Petti, Daniel J." userId="6ead32ad-a832-4859-911d-b9b097bc515d" providerId="ADAL" clId="{FD69594D-4E2B-4FDE-B057-9B4704451DCA}" dt="2026-06-01T01:04:07.422" v="3722" actId="26606"/>
          <ac:spMkLst>
            <pc:docMk/>
            <pc:sldMk cId="908899128" sldId="326"/>
            <ac:spMk id="17" creationId="{E01013C5-0169-8F8C-FA57-62D87022AD98}"/>
          </ac:spMkLst>
        </pc:spChg>
        <pc:spChg chg="add del">
          <ac:chgData name="Petti, Daniel J." userId="6ead32ad-a832-4859-911d-b9b097bc515d" providerId="ADAL" clId="{FD69594D-4E2B-4FDE-B057-9B4704451DCA}" dt="2026-06-01T01:04:07.422" v="3722" actId="26606"/>
          <ac:spMkLst>
            <pc:docMk/>
            <pc:sldMk cId="908899128" sldId="326"/>
            <ac:spMk id="19" creationId="{A9CCD9CD-49AE-3D3E-923B-81ECD3FBF75F}"/>
          </ac:spMkLst>
        </pc:spChg>
        <pc:grpChg chg="add mod">
          <ac:chgData name="Petti, Daniel J." userId="6ead32ad-a832-4859-911d-b9b097bc515d" providerId="ADAL" clId="{FD69594D-4E2B-4FDE-B057-9B4704451DCA}" dt="2026-06-09T20:52:15.107" v="6076" actId="164"/>
          <ac:grpSpMkLst>
            <pc:docMk/>
            <pc:sldMk cId="908899128" sldId="326"/>
            <ac:grpSpMk id="11" creationId="{4D6183AB-F329-4AB4-C85A-3521C0ABF6A7}"/>
          </ac:grpSpMkLst>
        </pc:grpChg>
        <pc:grpChg chg="add mod">
          <ac:chgData name="Petti, Daniel J." userId="6ead32ad-a832-4859-911d-b9b097bc515d" providerId="ADAL" clId="{FD69594D-4E2B-4FDE-B057-9B4704451DCA}" dt="2026-06-09T20:52:15.107" v="6076" actId="164"/>
          <ac:grpSpMkLst>
            <pc:docMk/>
            <pc:sldMk cId="908899128" sldId="326"/>
            <ac:grpSpMk id="12" creationId="{F935703B-D0EF-DB3D-655E-9B6F48A53B6C}"/>
          </ac:grpSpMkLst>
        </pc:grpChg>
        <pc:picChg chg="add mod ord">
          <ac:chgData name="Petti, Daniel J." userId="6ead32ad-a832-4859-911d-b9b097bc515d" providerId="ADAL" clId="{FD69594D-4E2B-4FDE-B057-9B4704451DCA}" dt="2026-06-04T21:51:32.892" v="5496" actId="171"/>
          <ac:picMkLst>
            <pc:docMk/>
            <pc:sldMk cId="908899128" sldId="326"/>
            <ac:picMk id="3" creationId="{0E6AFB03-A337-B11C-1355-48B8F903FDE0}"/>
          </ac:picMkLst>
        </pc:picChg>
        <pc:picChg chg="add mod">
          <ac:chgData name="Petti, Daniel J." userId="6ead32ad-a832-4859-911d-b9b097bc515d" providerId="ADAL" clId="{FD69594D-4E2B-4FDE-B057-9B4704451DCA}" dt="2026-06-09T20:51:40.090" v="6075" actId="164"/>
          <ac:picMkLst>
            <pc:docMk/>
            <pc:sldMk cId="908899128" sldId="326"/>
            <ac:picMk id="5" creationId="{AE0FBB34-F602-E7A6-DACF-E76546542053}"/>
          </ac:picMkLst>
        </pc:picChg>
        <pc:picChg chg="add mod">
          <ac:chgData name="Petti, Daniel J." userId="6ead32ad-a832-4859-911d-b9b097bc515d" providerId="ADAL" clId="{FD69594D-4E2B-4FDE-B057-9B4704451DCA}" dt="2026-06-09T20:51:40.090" v="6075" actId="164"/>
          <ac:picMkLst>
            <pc:docMk/>
            <pc:sldMk cId="908899128" sldId="326"/>
            <ac:picMk id="6" creationId="{1980F050-A392-6FFC-1AAD-8E9F64150C88}"/>
          </ac:picMkLst>
        </pc:picChg>
      </pc:sldChg>
      <pc:sldChg chg="addSp delSp modSp new mod setBg addAnim delAnim modAnim">
        <pc:chgData name="Petti, Daniel J." userId="6ead32ad-a832-4859-911d-b9b097bc515d" providerId="ADAL" clId="{FD69594D-4E2B-4FDE-B057-9B4704451DCA}" dt="2026-06-08T21:45:06.398" v="5580" actId="14826"/>
        <pc:sldMkLst>
          <pc:docMk/>
          <pc:sldMk cId="3095376454" sldId="327"/>
        </pc:sldMkLst>
        <pc:spChg chg="mod">
          <ac:chgData name="Petti, Daniel J." userId="6ead32ad-a832-4859-911d-b9b097bc515d" providerId="ADAL" clId="{FD69594D-4E2B-4FDE-B057-9B4704451DCA}" dt="2026-06-03T18:09:37.695" v="4983" actId="1076"/>
          <ac:spMkLst>
            <pc:docMk/>
            <pc:sldMk cId="3095376454" sldId="327"/>
            <ac:spMk id="2" creationId="{0282A091-F739-F40C-611D-E342790C6F93}"/>
          </ac:spMkLst>
        </pc:spChg>
        <pc:spChg chg="mod">
          <ac:chgData name="Petti, Daniel J." userId="6ead32ad-a832-4859-911d-b9b097bc515d" providerId="ADAL" clId="{FD69594D-4E2B-4FDE-B057-9B4704451DCA}" dt="2026-06-03T18:07:18.470" v="4951" actId="26606"/>
          <ac:spMkLst>
            <pc:docMk/>
            <pc:sldMk cId="3095376454" sldId="327"/>
            <ac:spMk id="4" creationId="{5382ACB8-3375-10DE-6D2E-9DBD11A1D444}"/>
          </ac:spMkLst>
        </pc:spChg>
        <pc:spChg chg="add mod">
          <ac:chgData name="Petti, Daniel J." userId="6ead32ad-a832-4859-911d-b9b097bc515d" providerId="ADAL" clId="{FD69594D-4E2B-4FDE-B057-9B4704451DCA}" dt="2026-06-03T18:10:59.466" v="5002" actId="14100"/>
          <ac:spMkLst>
            <pc:docMk/>
            <pc:sldMk cId="3095376454" sldId="327"/>
            <ac:spMk id="9" creationId="{535B65E4-701D-2015-353E-284B223C99DE}"/>
          </ac:spMkLst>
        </pc:spChg>
        <pc:spChg chg="add mod">
          <ac:chgData name="Petti, Daniel J." userId="6ead32ad-a832-4859-911d-b9b097bc515d" providerId="ADAL" clId="{FD69594D-4E2B-4FDE-B057-9B4704451DCA}" dt="2026-06-03T18:11:36.479" v="5007" actId="14100"/>
          <ac:spMkLst>
            <pc:docMk/>
            <pc:sldMk cId="3095376454" sldId="327"/>
            <ac:spMk id="10" creationId="{A503D203-AD4F-EEBE-8BB6-6796C46F15FA}"/>
          </ac:spMkLst>
        </pc:spChg>
        <pc:spChg chg="add">
          <ac:chgData name="Petti, Daniel J." userId="6ead32ad-a832-4859-911d-b9b097bc515d" providerId="ADAL" clId="{FD69594D-4E2B-4FDE-B057-9B4704451DCA}" dt="2026-06-03T18:07:18.470" v="4951" actId="26606"/>
          <ac:spMkLst>
            <pc:docMk/>
            <pc:sldMk cId="3095376454" sldId="327"/>
            <ac:spMk id="11" creationId="{43867147-1C83-BF71-39B0-B590EE7F349F}"/>
          </ac:spMkLst>
        </pc:spChg>
        <pc:spChg chg="add del mod">
          <ac:chgData name="Petti, Daniel J." userId="6ead32ad-a832-4859-911d-b9b097bc515d" providerId="ADAL" clId="{FD69594D-4E2B-4FDE-B057-9B4704451DCA}" dt="2026-06-03T18:11:52.883" v="5012" actId="21"/>
          <ac:spMkLst>
            <pc:docMk/>
            <pc:sldMk cId="3095376454" sldId="327"/>
            <ac:spMk id="12" creationId="{43BB8869-73B8-A613-19B4-75F707352AD6}"/>
          </ac:spMkLst>
        </pc:spChg>
        <pc:spChg chg="add mod">
          <ac:chgData name="Petti, Daniel J." userId="6ead32ad-a832-4859-911d-b9b097bc515d" providerId="ADAL" clId="{FD69594D-4E2B-4FDE-B057-9B4704451DCA}" dt="2026-06-03T18:12:00.306" v="5014" actId="1076"/>
          <ac:spMkLst>
            <pc:docMk/>
            <pc:sldMk cId="3095376454" sldId="327"/>
            <ac:spMk id="13" creationId="{8FF93D92-49CE-6ECB-484A-1003C06230A6}"/>
          </ac:spMkLst>
        </pc:spChg>
        <pc:spChg chg="add mod">
          <ac:chgData name="Petti, Daniel J." userId="6ead32ad-a832-4859-911d-b9b097bc515d" providerId="ADAL" clId="{FD69594D-4E2B-4FDE-B057-9B4704451DCA}" dt="2026-06-03T18:12:10.680" v="5016" actId="1076"/>
          <ac:spMkLst>
            <pc:docMk/>
            <pc:sldMk cId="3095376454" sldId="327"/>
            <ac:spMk id="14" creationId="{89367F30-52AD-EB22-F718-A9AEB1D464C6}"/>
          </ac:spMkLst>
        </pc:spChg>
        <pc:spChg chg="add mod">
          <ac:chgData name="Petti, Daniel J." userId="6ead32ad-a832-4859-911d-b9b097bc515d" providerId="ADAL" clId="{FD69594D-4E2B-4FDE-B057-9B4704451DCA}" dt="2026-06-03T18:13:00.691" v="5024" actId="14100"/>
          <ac:spMkLst>
            <pc:docMk/>
            <pc:sldMk cId="3095376454" sldId="327"/>
            <ac:spMk id="15" creationId="{80009D10-1CB3-A32A-EE9B-4F6DEAE4FDDE}"/>
          </ac:spMkLst>
        </pc:spChg>
        <pc:picChg chg="add mod ord">
          <ac:chgData name="Petti, Daniel J." userId="6ead32ad-a832-4859-911d-b9b097bc515d" providerId="ADAL" clId="{FD69594D-4E2B-4FDE-B057-9B4704451DCA}" dt="2026-06-08T21:45:06.398" v="5580" actId="14826"/>
          <ac:picMkLst>
            <pc:docMk/>
            <pc:sldMk cId="3095376454" sldId="327"/>
            <ac:picMk id="6" creationId="{9A0A7874-EEA2-ADA8-7C27-3E961EFE7810}"/>
          </ac:picMkLst>
        </pc:picChg>
      </pc:sldChg>
      <pc:sldChg chg="addSp delSp modSp new mod setBg addAnim delAnim modAnim">
        <pc:chgData name="Petti, Daniel J." userId="6ead32ad-a832-4859-911d-b9b097bc515d" providerId="ADAL" clId="{FD69594D-4E2B-4FDE-B057-9B4704451DCA}" dt="2026-06-04T21:49:27.258" v="5488" actId="478"/>
        <pc:sldMkLst>
          <pc:docMk/>
          <pc:sldMk cId="2432840994" sldId="328"/>
        </pc:sldMkLst>
        <pc:spChg chg="mod">
          <ac:chgData name="Petti, Daniel J." userId="6ead32ad-a832-4859-911d-b9b097bc515d" providerId="ADAL" clId="{FD69594D-4E2B-4FDE-B057-9B4704451DCA}" dt="2026-06-03T20:06:26.620" v="5397" actId="26606"/>
          <ac:spMkLst>
            <pc:docMk/>
            <pc:sldMk cId="2432840994" sldId="328"/>
            <ac:spMk id="2" creationId="{3813660F-9EE1-F58D-EAAF-CD6964CBD470}"/>
          </ac:spMkLst>
        </pc:spChg>
        <pc:spChg chg="mod">
          <ac:chgData name="Petti, Daniel J." userId="6ead32ad-a832-4859-911d-b9b097bc515d" providerId="ADAL" clId="{FD69594D-4E2B-4FDE-B057-9B4704451DCA}" dt="2026-06-03T20:06:26.620" v="5397" actId="26606"/>
          <ac:spMkLst>
            <pc:docMk/>
            <pc:sldMk cId="2432840994" sldId="328"/>
            <ac:spMk id="3" creationId="{16B40D62-E1F1-89BE-3020-C044A6506E5A}"/>
          </ac:spMkLst>
        </pc:spChg>
        <pc:spChg chg="mod">
          <ac:chgData name="Petti, Daniel J." userId="6ead32ad-a832-4859-911d-b9b097bc515d" providerId="ADAL" clId="{FD69594D-4E2B-4FDE-B057-9B4704451DCA}" dt="2026-06-03T20:06:26.620" v="5397" actId="26606"/>
          <ac:spMkLst>
            <pc:docMk/>
            <pc:sldMk cId="2432840994" sldId="328"/>
            <ac:spMk id="4" creationId="{CAFD80FD-49D6-5D6A-164C-66DD6E763FC4}"/>
          </ac:spMkLst>
        </pc:spChg>
        <pc:spChg chg="add del">
          <ac:chgData name="Petti, Daniel J." userId="6ead32ad-a832-4859-911d-b9b097bc515d" providerId="ADAL" clId="{FD69594D-4E2B-4FDE-B057-9B4704451DCA}" dt="2026-06-04T21:49:25.805" v="5486" actId="26606"/>
          <ac:spMkLst>
            <pc:docMk/>
            <pc:sldMk cId="2432840994" sldId="328"/>
            <ac:spMk id="10" creationId="{43867147-1C83-BF71-39B0-B590EE7F349F}"/>
          </ac:spMkLst>
        </pc:spChg>
        <pc:picChg chg="add del mod ord">
          <ac:chgData name="Petti, Daniel J." userId="6ead32ad-a832-4859-911d-b9b097bc515d" providerId="ADAL" clId="{FD69594D-4E2B-4FDE-B057-9B4704451DCA}" dt="2026-06-04T21:49:27.258" v="5488" actId="478"/>
          <ac:picMkLst>
            <pc:docMk/>
            <pc:sldMk cId="2432840994" sldId="328"/>
            <ac:picMk id="5" creationId="{62536357-F971-9ECE-BA6F-49181DB79F50}"/>
          </ac:picMkLst>
        </pc:picChg>
      </pc:sldChg>
      <pc:sldChg chg="modSp add mod modAnim modNotesTx">
        <pc:chgData name="Petti, Daniel J." userId="6ead32ad-a832-4859-911d-b9b097bc515d" providerId="ADAL" clId="{FD69594D-4E2B-4FDE-B057-9B4704451DCA}" dt="2026-06-08T21:59:31.198" v="5836" actId="20577"/>
        <pc:sldMkLst>
          <pc:docMk/>
          <pc:sldMk cId="3599802591" sldId="329"/>
        </pc:sldMkLst>
        <pc:spChg chg="mod">
          <ac:chgData name="Petti, Daniel J." userId="6ead32ad-a832-4859-911d-b9b097bc515d" providerId="ADAL" clId="{FD69594D-4E2B-4FDE-B057-9B4704451DCA}" dt="2026-06-08T21:57:35.665" v="5728" actId="20577"/>
          <ac:spMkLst>
            <pc:docMk/>
            <pc:sldMk cId="3599802591" sldId="329"/>
            <ac:spMk id="2" creationId="{389A2437-2D28-E718-FDB6-974431186255}"/>
          </ac:spMkLst>
        </pc:spChg>
        <pc:spChg chg="mod">
          <ac:chgData name="Petti, Daniel J." userId="6ead32ad-a832-4859-911d-b9b097bc515d" providerId="ADAL" clId="{FD69594D-4E2B-4FDE-B057-9B4704451DCA}" dt="2026-06-08T21:57:19.139" v="5717"/>
          <ac:spMkLst>
            <pc:docMk/>
            <pc:sldMk cId="3599802591" sldId="329"/>
            <ac:spMk id="3" creationId="{A269CD3E-6054-D0A7-C5A3-B6E2D29DFD3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3644D-5EA6-4EA4-9E7C-B4A3C4AF9788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059A5F-24DC-4CFA-8958-F0648FFB27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7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9A5F-24DC-4CFA-8958-F0648FFB27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06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9A5F-24DC-4CFA-8958-F0648FFB27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0475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9A5F-24DC-4CFA-8958-F0648FFB27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0427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9A5F-24DC-4CFA-8958-F0648FFB27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718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9A5F-24DC-4CFA-8958-F0648FFB27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007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3AE81-1059-27DA-9AF1-20290A63F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E9200E-C01F-68C5-89BD-F86A307130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B41066-4E67-AEBF-3517-D77E7C07DC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3D4F2D-FEDE-1383-C40F-9A61632DAF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9A5F-24DC-4CFA-8958-F0648FFB27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468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9A5F-24DC-4CFA-8958-F0648FFB27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251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9A5F-24DC-4CFA-8958-F0648FFB27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002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9A5F-24DC-4CFA-8958-F0648FFB27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309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Statistics for dataset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9A5F-24DC-4CFA-8958-F0648FFB27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4893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n-US" sz="1800" dirty="0"/>
              <a:t>Selects images to annotate from a corpus of unannotated data.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Preliminary detections from the model are saved.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Then corrected by a human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Added to the dataset and used to re-train the model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Selections are performed based on detector confidence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Looks for a good mix of high and low-confidence detections (evenness)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Also looks for medium-confidence detections (sweet spot)</a:t>
            </a:r>
          </a:p>
          <a:p>
            <a:pPr>
              <a:lnSpc>
                <a:spcPct val="110000"/>
              </a:lnSpc>
            </a:pPr>
            <a:endParaRPr lang="en-US" sz="1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9A5F-24DC-4CFA-8958-F0648FFB27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499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9A5F-24DC-4CFA-8958-F0648FFB27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421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7F6A-A866-4DC6-B03A-20C3115FACDE}" type="datetime1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140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7FE2-3D1A-401F-B666-ED2911ABBDAB}" type="datetime1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71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9A3BB-AF07-45FF-8859-D4ADA93BD6CB}" type="datetime1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583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E82E1-03FD-484E-89B4-98BB71674BA0}" type="datetime1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824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B74D7-3754-4F0B-8462-43647CF7A94F}" type="datetime1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77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714DE-A365-48DA-B6F0-D5259327ABC3}" type="datetime1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621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E5D8E-B546-4E58-98E0-243FF07D1486}" type="datetime1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973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4D65-95F9-4FCA-A45C-2177ED9C76BB}" type="datetime1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97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7825-DF84-4AA3-AC2C-497A3F35D5B7}" type="datetime1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886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AAEC-BAA9-4655-8341-818B28466BF1}" type="datetime1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894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AE89D-319F-4A1B-882F-17B55A17AE41}" type="datetime1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054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2508E295-1C19-45AB-A4B0-04252EE07B9B}" type="datetime1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280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4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F447467-474F-7A46-9B55-A89C6B0DA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Video 3" descr="Flying Bee">
            <a:extLst>
              <a:ext uri="{FF2B5EF4-FFF2-40B4-BE49-F238E27FC236}">
                <a16:creationId xmlns:a16="http://schemas.microsoft.com/office/drawing/2014/main" id="{999273B2-3D59-68DC-961F-E0AA744FCFF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r="-1" b="283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9CCD9CD-49AE-3D3E-923B-81ECD3FBF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81985" y="-752015"/>
            <a:ext cx="6858000" cy="836203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50000"/>
                </a:srgbClr>
              </a:gs>
              <a:gs pos="100000">
                <a:srgbClr val="000000">
                  <a:alpha val="6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AACB5F-A428-5468-39C2-D62080DDCF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2853" y="1904356"/>
            <a:ext cx="4738347" cy="1986802"/>
          </a:xfrm>
        </p:spPr>
        <p:txBody>
          <a:bodyPr>
            <a:normAutofit/>
          </a:bodyPr>
          <a:lstStyle/>
          <a:p>
            <a:pPr algn="r"/>
            <a:r>
              <a:rPr lang="en-US" sz="3400" dirty="0">
                <a:solidFill>
                  <a:srgbClr val="FFFFFF"/>
                </a:solidFill>
              </a:rPr>
              <a:t>Edge Devices for Automatic In-Field Bee Counting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CE0698-04E9-D7FB-46DA-200EDF93F6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51934" y="3891158"/>
            <a:ext cx="5173134" cy="1189425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rgbClr val="FFFFFF"/>
                </a:solidFill>
              </a:rPr>
              <a:t>Daniel Petti, Changying Li, Rachel Mallinger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C1FC742-9802-F7FD-74F8-AC5D1F9FD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4" y="126939"/>
            <a:ext cx="3572934" cy="78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5BDA0B3-7592-25CF-38C5-D645A485B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8" y="5080583"/>
            <a:ext cx="1554209" cy="152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EF9C65-AF07-D870-D305-765502C73A79}"/>
              </a:ext>
            </a:extLst>
          </p:cNvPr>
          <p:cNvSpPr txBox="1"/>
          <p:nvPr/>
        </p:nvSpPr>
        <p:spPr>
          <a:xfrm>
            <a:off x="7656569" y="5392233"/>
            <a:ext cx="2905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FLASABE 2026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1ECBD0-BAF7-A506-786B-640580955179}"/>
              </a:ext>
            </a:extLst>
          </p:cNvPr>
          <p:cNvSpPr txBox="1"/>
          <p:nvPr/>
        </p:nvSpPr>
        <p:spPr>
          <a:xfrm>
            <a:off x="8164338" y="5943969"/>
            <a:ext cx="2036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Ft. Myers, Florida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9204FC8-7348-516E-2D95-B9D9F26CFD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768" y="126939"/>
            <a:ext cx="2880366" cy="1109474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4E5362-E18E-DBC9-5D34-5D9073EE3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0591C7-D8BE-902D-6900-57A1A4E7462F}"/>
              </a:ext>
            </a:extLst>
          </p:cNvPr>
          <p:cNvSpPr txBox="1"/>
          <p:nvPr/>
        </p:nvSpPr>
        <p:spPr>
          <a:xfrm>
            <a:off x="1604884" y="3891158"/>
            <a:ext cx="2067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0031A8-5665-0C66-137C-FA8396A5A39F}"/>
              </a:ext>
            </a:extLst>
          </p:cNvPr>
          <p:cNvSpPr txBox="1"/>
          <p:nvPr/>
        </p:nvSpPr>
        <p:spPr>
          <a:xfrm>
            <a:off x="3085152" y="3876579"/>
            <a:ext cx="2067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F628FE-C678-D43B-7920-E677E3E3C585}"/>
              </a:ext>
            </a:extLst>
          </p:cNvPr>
          <p:cNvSpPr txBox="1"/>
          <p:nvPr/>
        </p:nvSpPr>
        <p:spPr>
          <a:xfrm>
            <a:off x="4966400" y="3905737"/>
            <a:ext cx="2067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E31D0D-F440-EFCE-DCEE-AC42678DF27C}"/>
              </a:ext>
            </a:extLst>
          </p:cNvPr>
          <p:cNvSpPr txBox="1"/>
          <p:nvPr/>
        </p:nvSpPr>
        <p:spPr>
          <a:xfrm>
            <a:off x="125777" y="5472852"/>
            <a:ext cx="7229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Ag. And Bio. Engineering Department, University of Florida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Entomology And Nematology Department, University of Florida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1800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207B083-EAC0-A5BB-C369-C9589EC7F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124132-33EE-93A2-D5B7-8B8EA0982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69319"/>
            <a:ext cx="10872216" cy="725770"/>
          </a:xfrm>
        </p:spPr>
        <p:txBody>
          <a:bodyPr anchor="b">
            <a:normAutofit/>
          </a:bodyPr>
          <a:lstStyle/>
          <a:p>
            <a:r>
              <a:rPr lang="en-US" dirty="0"/>
              <a:t>Tracking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B06D7A-6B88-714E-624D-25CFC3C991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78" y="2441274"/>
            <a:ext cx="5173647" cy="239281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518EB-CEE5-A7CB-A7C1-AC96EB2E8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554480"/>
            <a:ext cx="5385816" cy="4704735"/>
          </a:xfrm>
        </p:spPr>
        <p:txBody>
          <a:bodyPr anchor="t">
            <a:normAutofit/>
          </a:bodyPr>
          <a:lstStyle/>
          <a:p>
            <a:r>
              <a:rPr lang="en-US" sz="1800" dirty="0"/>
              <a:t>Tracking is implemented using the </a:t>
            </a:r>
            <a:r>
              <a:rPr lang="en-US" sz="1800" dirty="0" err="1"/>
              <a:t>BotSORT</a:t>
            </a:r>
            <a:r>
              <a:rPr lang="en-US" sz="1800" dirty="0"/>
              <a:t> tracker</a:t>
            </a:r>
          </a:p>
          <a:p>
            <a:r>
              <a:rPr lang="en-US" sz="1800" dirty="0"/>
              <a:t>Uses detections from the camera as input</a:t>
            </a:r>
          </a:p>
          <a:p>
            <a:r>
              <a:rPr lang="en-US" sz="1800" dirty="0"/>
              <a:t>This is very computationally inexpensive.</a:t>
            </a:r>
          </a:p>
          <a:p>
            <a:pPr lvl="1"/>
            <a:r>
              <a:rPr lang="en-US" dirty="0"/>
              <a:t>Can easily run in </a:t>
            </a:r>
            <a:r>
              <a:rPr lang="en-US" dirty="0" err="1"/>
              <a:t>realtime</a:t>
            </a:r>
            <a:r>
              <a:rPr lang="en-US" dirty="0"/>
              <a:t> on the controller</a:t>
            </a:r>
          </a:p>
          <a:p>
            <a:r>
              <a:rPr lang="en-US" sz="1800" dirty="0"/>
              <a:t>However, we are developing a more sophisticated tracker for future use.</a:t>
            </a:r>
          </a:p>
          <a:p>
            <a:pPr lvl="1"/>
            <a:r>
              <a:rPr lang="en-US" dirty="0"/>
              <a:t>Uses a custom, deep-learning-based approach</a:t>
            </a:r>
          </a:p>
          <a:p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F454EF-BC78-FB12-0759-2BEE22588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453002"/>
            <a:ext cx="42920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>
                <a:solidFill>
                  <a:prstClr val="black"/>
                </a:solidFill>
              </a:rPr>
              <a:pPr>
                <a:spcAft>
                  <a:spcPts val="600"/>
                </a:spcAft>
              </a:pPr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14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E8D3B17-7638-DFD3-18E4-8A6D6117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284973-22D5-6FFF-0489-2988AA725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8534" y="155731"/>
            <a:ext cx="5916169" cy="741481"/>
          </a:xfrm>
        </p:spPr>
        <p:txBody>
          <a:bodyPr anchor="b">
            <a:normAutofit/>
          </a:bodyPr>
          <a:lstStyle/>
          <a:p>
            <a:r>
              <a:rPr lang="en-US" dirty="0"/>
              <a:t>Software Deployment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51B0E5-A490-5E1F-6684-67F9ACF834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50" r="23150"/>
          <a:stretch/>
        </p:blipFill>
        <p:spPr>
          <a:xfrm>
            <a:off x="20" y="10"/>
            <a:ext cx="4910308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C4626-C966-835E-AAB4-64DF3607A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8533" y="2214282"/>
            <a:ext cx="5916169" cy="4095078"/>
          </a:xfrm>
        </p:spPr>
        <p:txBody>
          <a:bodyPr>
            <a:normAutofit/>
          </a:bodyPr>
          <a:lstStyle/>
          <a:p>
            <a:r>
              <a:rPr lang="en-US" sz="1800" dirty="0"/>
              <a:t>The detection model is compiled for the Hailo 8 accelerator.</a:t>
            </a:r>
          </a:p>
          <a:p>
            <a:pPr lvl="1"/>
            <a:r>
              <a:rPr lang="en-US" dirty="0"/>
              <a:t>Runs in real-time directly on the camera.</a:t>
            </a:r>
          </a:p>
          <a:p>
            <a:r>
              <a:rPr lang="en-US" sz="1800" dirty="0"/>
              <a:t>This allows us to intelligently choose when to save data.</a:t>
            </a:r>
          </a:p>
          <a:p>
            <a:r>
              <a:rPr lang="en-US" sz="1800" dirty="0"/>
              <a:t>Trackers for all cameras run on the Hivemind controller.</a:t>
            </a:r>
          </a:p>
          <a:p>
            <a:pPr lvl="1"/>
            <a:r>
              <a:rPr lang="en-US" dirty="0"/>
              <a:t>This might change if the tracker becomes more difficult to run.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E16F4F-00E5-481F-279A-0BB440F22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06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6F69B-AE41-2B16-80DD-817DA8F99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665" y="220910"/>
            <a:ext cx="10653578" cy="603267"/>
          </a:xfrm>
        </p:spPr>
        <p:txBody>
          <a:bodyPr/>
          <a:lstStyle/>
          <a:p>
            <a:r>
              <a:rPr lang="en-US" dirty="0"/>
              <a:t>Active Learning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A5612A-F3CB-9F39-371C-D7B7E8CDB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664" y="843033"/>
            <a:ext cx="8266819" cy="157731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Performance improves with more </a:t>
            </a:r>
            <a:r>
              <a:rPr lang="en-US"/>
              <a:t>data.</a:t>
            </a:r>
          </a:p>
          <a:p>
            <a:r>
              <a:rPr lang="en-US" dirty="0"/>
              <a:t>Started with YOLO26n and scaled up to YOLO26s</a:t>
            </a:r>
          </a:p>
          <a:p>
            <a:r>
              <a:rPr lang="en-US" dirty="0"/>
              <a:t>Note that the validation set is exclusively drawn from the hive data.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EB8DE5-5A91-3F20-B86E-E1609A87F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 descr="A graph with green and blue lines&#10;&#10;AI-generated content may be incorrect.">
            <a:extLst>
              <a:ext uri="{FF2B5EF4-FFF2-40B4-BE49-F238E27FC236}">
                <a16:creationId xmlns:a16="http://schemas.microsoft.com/office/drawing/2014/main" id="{C398AD80-EB1E-AE81-AEAE-6C1E90F69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355" y="2497679"/>
            <a:ext cx="8785042" cy="426829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2C1CC76-6F6C-BBF6-A857-57187161D57F}"/>
              </a:ext>
            </a:extLst>
          </p:cNvPr>
          <p:cNvGrpSpPr/>
          <p:nvPr/>
        </p:nvGrpSpPr>
        <p:grpSpPr>
          <a:xfrm>
            <a:off x="5459834" y="1053131"/>
            <a:ext cx="6255461" cy="5182684"/>
            <a:chOff x="5459834" y="1053131"/>
            <a:chExt cx="6255461" cy="518268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5EE99FD-8A16-A8BD-8247-E47ECA3AF156}"/>
                </a:ext>
              </a:extLst>
            </p:cNvPr>
            <p:cNvSpPr/>
            <p:nvPr/>
          </p:nvSpPr>
          <p:spPr>
            <a:xfrm>
              <a:off x="5459834" y="2873228"/>
              <a:ext cx="4243431" cy="3362587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AA1A0624-571D-BC95-1C98-24F68824B0F1}"/>
                </a:ext>
              </a:extLst>
            </p:cNvPr>
            <p:cNvCxnSpPr/>
            <p:nvPr/>
          </p:nvCxnSpPr>
          <p:spPr>
            <a:xfrm flipH="1">
              <a:off x="9563449" y="1434736"/>
              <a:ext cx="592775" cy="1354544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D8D9F2F-785B-819F-2579-71F3BB32805A}"/>
                </a:ext>
              </a:extLst>
            </p:cNvPr>
            <p:cNvSpPr txBox="1"/>
            <p:nvPr/>
          </p:nvSpPr>
          <p:spPr>
            <a:xfrm>
              <a:off x="8662962" y="1053131"/>
              <a:ext cx="3052333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b="1">
                  <a:solidFill>
                    <a:srgbClr val="FF0000"/>
                  </a:solidFill>
                </a:rPr>
                <a:t>Public data added here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9856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3867147-1C83-BF71-39B0-B590EE7F3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F0FE43-A9A9-9BC5-AE59-024A8D58A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226557"/>
            <a:ext cx="10872216" cy="1133856"/>
          </a:xfrm>
        </p:spPr>
        <p:txBody>
          <a:bodyPr anchor="t">
            <a:normAutofit/>
          </a:bodyPr>
          <a:lstStyle/>
          <a:p>
            <a:r>
              <a:rPr lang="en-US" dirty="0"/>
              <a:t>Tracking Results</a:t>
            </a:r>
          </a:p>
        </p:txBody>
      </p:sp>
      <p:pic>
        <p:nvPicPr>
          <p:cNvPr id="6" name="20230711a-fan">
            <a:hlinkClick r:id="" action="ppaction://media"/>
            <a:extLst>
              <a:ext uri="{FF2B5EF4-FFF2-40B4-BE49-F238E27FC236}">
                <a16:creationId xmlns:a16="http://schemas.microsoft.com/office/drawing/2014/main" id="{D1E3B0BE-B583-F00A-AEEF-833A36611F4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1520" y="1792223"/>
            <a:ext cx="6113926" cy="343908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48D9CE-9BD2-61C0-69F8-518E8C5D9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7176" y="1792224"/>
            <a:ext cx="4307527" cy="4517136"/>
          </a:xfrm>
        </p:spPr>
        <p:txBody>
          <a:bodyPr anchor="t">
            <a:normAutofit/>
          </a:bodyPr>
          <a:lstStyle/>
          <a:p>
            <a:r>
              <a:rPr lang="en-US" sz="1800" dirty="0"/>
              <a:t>Tracking works well on public data.</a:t>
            </a:r>
          </a:p>
          <a:p>
            <a:r>
              <a:rPr lang="en-US" sz="1800" dirty="0"/>
              <a:t>Achieves HOTA of </a:t>
            </a:r>
            <a:r>
              <a:rPr lang="en-US" sz="1800" b="1" dirty="0"/>
              <a:t>0.47 </a:t>
            </a:r>
            <a:r>
              <a:rPr lang="en-US" sz="1800" dirty="0"/>
              <a:t>and IDF of </a:t>
            </a:r>
            <a:r>
              <a:rPr lang="en-US" sz="1800" b="1" dirty="0"/>
              <a:t>0.54</a:t>
            </a:r>
            <a:endParaRPr lang="en-US" sz="1800" dirty="0"/>
          </a:p>
          <a:p>
            <a:r>
              <a:rPr lang="en-US" sz="1800" dirty="0"/>
              <a:t>Even handles cases where bees are interacting.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60D53D-2B83-DCC2-FAFE-7F9D78244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453002"/>
            <a:ext cx="42920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>
                <a:solidFill>
                  <a:prstClr val="black"/>
                </a:solidFill>
              </a:rPr>
              <a:pPr>
                <a:spcAft>
                  <a:spcPts val="600"/>
                </a:spcAft>
              </a:pPr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88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28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6571F6-4B00-5B79-8A16-96A92D1B1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3867147-1C83-BF71-39B0-B590EE7F3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D1A093-47D6-784F-FDF3-35D48F771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210846"/>
            <a:ext cx="10872216" cy="1133856"/>
          </a:xfrm>
        </p:spPr>
        <p:txBody>
          <a:bodyPr anchor="t">
            <a:normAutofit/>
          </a:bodyPr>
          <a:lstStyle/>
          <a:p>
            <a:r>
              <a:rPr lang="en-US" dirty="0"/>
              <a:t>Tracking Results</a:t>
            </a:r>
          </a:p>
        </p:txBody>
      </p:sp>
      <p:pic>
        <p:nvPicPr>
          <p:cNvPr id="6" name="23FLBatten165_Clip">
            <a:hlinkClick r:id="" action="ppaction://media"/>
            <a:extLst>
              <a:ext uri="{FF2B5EF4-FFF2-40B4-BE49-F238E27FC236}">
                <a16:creationId xmlns:a16="http://schemas.microsoft.com/office/drawing/2014/main" id="{5D2EC4B4-D0D7-3E0C-B6DD-7FDF14689FB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1520" y="1792223"/>
            <a:ext cx="6113926" cy="343908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24855-AA8C-9561-AE77-64A7A3A2D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7176" y="1792224"/>
            <a:ext cx="4307527" cy="4517136"/>
          </a:xfrm>
        </p:spPr>
        <p:txBody>
          <a:bodyPr anchor="t">
            <a:normAutofit/>
          </a:bodyPr>
          <a:lstStyle/>
          <a:p>
            <a:r>
              <a:rPr lang="en-US" sz="1800" dirty="0"/>
              <a:t>Performance is also passable on hive data.</a:t>
            </a:r>
          </a:p>
          <a:p>
            <a:r>
              <a:rPr lang="en-US" sz="1800" dirty="0"/>
              <a:t>This is a trickier scenario</a:t>
            </a:r>
          </a:p>
          <a:p>
            <a:pPr lvl="1"/>
            <a:r>
              <a:rPr lang="en-US" dirty="0"/>
              <a:t>Bees are more dense</a:t>
            </a:r>
          </a:p>
          <a:p>
            <a:pPr lvl="1"/>
            <a:r>
              <a:rPr lang="en-US" dirty="0"/>
              <a:t>Quality is worse</a:t>
            </a:r>
          </a:p>
          <a:p>
            <a:r>
              <a:rPr lang="en-US" sz="1800" dirty="0"/>
              <a:t>Could possibly benefit from a more sophisticated tracker.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74F46E-D94F-D4E1-E1AF-985B56BD3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453002"/>
            <a:ext cx="42920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>
                <a:solidFill>
                  <a:prstClr val="black"/>
                </a:solidFill>
              </a:rPr>
              <a:pPr>
                <a:spcAft>
                  <a:spcPts val="600"/>
                </a:spcAft>
              </a:pPr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656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0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3867147-1C83-BF71-39B0-B590EE7F3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13660F-9EE1-F58D-EAAF-CD6964CBD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8" y="218702"/>
            <a:ext cx="10872216" cy="1133856"/>
          </a:xfrm>
        </p:spPr>
        <p:txBody>
          <a:bodyPr anchor="t">
            <a:normAutofit/>
          </a:bodyPr>
          <a:lstStyle/>
          <a:p>
            <a:r>
              <a:rPr lang="en-US" dirty="0"/>
              <a:t>Tracking Results</a:t>
            </a:r>
          </a:p>
        </p:txBody>
      </p:sp>
      <p:pic>
        <p:nvPicPr>
          <p:cNvPr id="5" name="hivemind_bee_clip2">
            <a:hlinkClick r:id="" action="ppaction://media"/>
            <a:extLst>
              <a:ext uri="{FF2B5EF4-FFF2-40B4-BE49-F238E27FC236}">
                <a16:creationId xmlns:a16="http://schemas.microsoft.com/office/drawing/2014/main" id="{62536357-F971-9ECE-BA6F-49181DB79F5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108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1520" y="1792223"/>
            <a:ext cx="6113926" cy="343908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40D62-E1F1-89BE-3020-C044A6506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7176" y="1792224"/>
            <a:ext cx="4307527" cy="4517136"/>
          </a:xfrm>
        </p:spPr>
        <p:txBody>
          <a:bodyPr anchor="t">
            <a:normAutofit/>
          </a:bodyPr>
          <a:lstStyle/>
          <a:p>
            <a:r>
              <a:rPr lang="en-US" sz="1800" dirty="0"/>
              <a:t>Can also track bees in videos of flower clusters.</a:t>
            </a:r>
          </a:p>
          <a:p>
            <a:r>
              <a:rPr lang="en-US" sz="1800" dirty="0"/>
              <a:t>These are generally easier due to low bee density.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FD80FD-49D6-5D6A-164C-66DD6E76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453002"/>
            <a:ext cx="42920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>
                <a:solidFill>
                  <a:prstClr val="black"/>
                </a:solidFill>
              </a:rPr>
              <a:pPr>
                <a:spcAft>
                  <a:spcPts val="600"/>
                </a:spcAft>
              </a:pPr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84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E8D3B17-7638-DFD3-18E4-8A6D6117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461B64-468C-19CA-E95B-8222A8EE2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8534" y="179298"/>
            <a:ext cx="5916169" cy="725770"/>
          </a:xfrm>
        </p:spPr>
        <p:txBody>
          <a:bodyPr anchor="b">
            <a:normAutofit/>
          </a:bodyPr>
          <a:lstStyle/>
          <a:p>
            <a:r>
              <a:rPr lang="en-US" dirty="0"/>
              <a:t>Conclusion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6817CC-F96E-7009-D263-55B271877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94" r="14838"/>
          <a:stretch>
            <a:fillRect/>
          </a:stretch>
        </p:blipFill>
        <p:spPr>
          <a:xfrm>
            <a:off x="20" y="10"/>
            <a:ext cx="4910308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D7CDD-451E-6D64-3EDA-A91D277C4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8533" y="2214282"/>
            <a:ext cx="5916169" cy="4095078"/>
          </a:xfrm>
        </p:spPr>
        <p:txBody>
          <a:bodyPr>
            <a:normAutofit/>
          </a:bodyPr>
          <a:lstStyle/>
          <a:p>
            <a:r>
              <a:rPr lang="en-US" sz="1800" dirty="0"/>
              <a:t>Counting bees is crucial to understanding blueberry pollination.</a:t>
            </a:r>
          </a:p>
          <a:p>
            <a:r>
              <a:rPr lang="en-US" sz="1800" dirty="0"/>
              <a:t>We developed an automated system to do this in the field.</a:t>
            </a:r>
          </a:p>
          <a:p>
            <a:pPr lvl="1"/>
            <a:r>
              <a:rPr lang="en-US" dirty="0"/>
              <a:t>The system is scalable and uses low-cost hardware.</a:t>
            </a:r>
          </a:p>
          <a:p>
            <a:r>
              <a:rPr lang="en-US" sz="1800" dirty="0"/>
              <a:t>We developed a custom computer vision system to detect and track bees.</a:t>
            </a:r>
          </a:p>
          <a:p>
            <a:r>
              <a:rPr lang="en-US" sz="1800" dirty="0"/>
              <a:t>Overall, our method is effective in a range of environments.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2E4CB5-5316-057B-2AD0-F588592B7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98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01013C5-0169-8F8C-FA57-62D87022A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hivemind_bee_clip3">
            <a:hlinkClick r:id="" action="ppaction://media"/>
            <a:extLst>
              <a:ext uri="{FF2B5EF4-FFF2-40B4-BE49-F238E27FC236}">
                <a16:creationId xmlns:a16="http://schemas.microsoft.com/office/drawing/2014/main" id="{0E6AFB03-A337-B11C-1355-48B8F903FDE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9CCD9CD-49AE-3D3E-923B-81ECD3FBF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72932"/>
            <a:ext cx="12192000" cy="4285068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52000"/>
                </a:srgbClr>
              </a:gs>
              <a:gs pos="100000">
                <a:srgbClr val="000000">
                  <a:alpha val="6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69840D-10D5-F68A-7262-8568A116B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821" y="4219498"/>
            <a:ext cx="8728364" cy="13071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</a:rPr>
              <a:t>Thank You!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63E3C21-5164-470D-EBAE-DA1080E8F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17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935703B-D0EF-DB3D-655E-9B6F48A53B6C}"/>
              </a:ext>
            </a:extLst>
          </p:cNvPr>
          <p:cNvGrpSpPr/>
          <p:nvPr/>
        </p:nvGrpSpPr>
        <p:grpSpPr>
          <a:xfrm>
            <a:off x="-71022" y="4765574"/>
            <a:ext cx="12192425" cy="1660516"/>
            <a:chOff x="-71022" y="4765574"/>
            <a:chExt cx="12192425" cy="1660516"/>
          </a:xfrm>
        </p:grpSpPr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FDE72FF8-3C37-D503-0BE3-E8DEE156DE7B}"/>
                </a:ext>
              </a:extLst>
            </p:cNvPr>
            <p:cNvSpPr txBox="1">
              <a:spLocks/>
            </p:cNvSpPr>
            <p:nvPr/>
          </p:nvSpPr>
          <p:spPr>
            <a:xfrm>
              <a:off x="8630363" y="5847722"/>
              <a:ext cx="3409145" cy="578368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2400" b="0" dirty="0">
                  <a:solidFill>
                    <a:srgbClr val="FFFFFF"/>
                  </a:solidFill>
                </a:rPr>
                <a:t>daniel.petti@ufl.edu</a:t>
              </a:r>
            </a:p>
          </p:txBody>
        </p:sp>
        <p:sp>
          <p:nvSpPr>
            <p:cNvPr id="9" name="Title 1">
              <a:extLst>
                <a:ext uri="{FF2B5EF4-FFF2-40B4-BE49-F238E27FC236}">
                  <a16:creationId xmlns:a16="http://schemas.microsoft.com/office/drawing/2014/main" id="{C1A8F508-E42F-E5CA-F410-0FE575C3F5E5}"/>
                </a:ext>
              </a:extLst>
            </p:cNvPr>
            <p:cNvSpPr txBox="1">
              <a:spLocks/>
            </p:cNvSpPr>
            <p:nvPr/>
          </p:nvSpPr>
          <p:spPr>
            <a:xfrm>
              <a:off x="-71022" y="5733464"/>
              <a:ext cx="3409145" cy="578368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2800" b="0" dirty="0">
                  <a:solidFill>
                    <a:srgbClr val="FFFFFF"/>
                  </a:solidFill>
                </a:rPr>
                <a:t>LIFT AI Grant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0AD9727-8AF6-3188-6A69-42C0895D9488}"/>
                </a:ext>
              </a:extLst>
            </p:cNvPr>
            <p:cNvSpPr txBox="1"/>
            <p:nvPr/>
          </p:nvSpPr>
          <p:spPr>
            <a:xfrm>
              <a:off x="4767799" y="5560983"/>
              <a:ext cx="30606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Dr. Patricio Munoz</a:t>
              </a:r>
            </a:p>
            <a:p>
              <a:r>
                <a:rPr lang="en-US" sz="2400" dirty="0"/>
                <a:t>Dr. Paul </a:t>
              </a:r>
              <a:r>
                <a:rPr lang="en-US" sz="2400" dirty="0" err="1"/>
                <a:t>Lyrene</a:t>
              </a:r>
              <a:endParaRPr lang="en-US" sz="2400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D6183AB-F329-4AB4-C85A-3521C0ABF6A7}"/>
                </a:ext>
              </a:extLst>
            </p:cNvPr>
            <p:cNvGrpSpPr/>
            <p:nvPr/>
          </p:nvGrpSpPr>
          <p:grpSpPr>
            <a:xfrm>
              <a:off x="193368" y="4765574"/>
              <a:ext cx="11928035" cy="1211766"/>
              <a:chOff x="193368" y="4765574"/>
              <a:chExt cx="11928035" cy="1211766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1980F050-A392-6FFC-1AAD-8E9F64150C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3368" y="4867866"/>
                <a:ext cx="2880366" cy="1109474"/>
              </a:xfrm>
              <a:prstGeom prst="rect">
                <a:avLst/>
              </a:prstGeom>
            </p:spPr>
          </p:pic>
          <p:pic>
            <p:nvPicPr>
              <p:cNvPr id="5" name="Picture 2">
                <a:extLst>
                  <a:ext uri="{FF2B5EF4-FFF2-40B4-BE49-F238E27FC236}">
                    <a16:creationId xmlns:a16="http://schemas.microsoft.com/office/drawing/2014/main" id="{AE0FBB34-F602-E7A6-DACF-E7654654205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48469" y="4765574"/>
                <a:ext cx="3572934" cy="78900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C7154934-075B-1958-E03D-D52FEBC9F132}"/>
                </a:ext>
              </a:extLst>
            </p:cNvPr>
            <p:cNvSpPr txBox="1">
              <a:spLocks/>
            </p:cNvSpPr>
            <p:nvPr/>
          </p:nvSpPr>
          <p:spPr>
            <a:xfrm>
              <a:off x="8608502" y="5438737"/>
              <a:ext cx="3409145" cy="578368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2400" b="0" dirty="0">
                  <a:solidFill>
                    <a:srgbClr val="FFFFFF"/>
                  </a:solidFill>
                </a:rPr>
                <a:t>uflbsail.net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88991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7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20CE451-818C-E63D-258B-234B6C543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3F2E16-06BE-BEA1-A99B-0C14C783C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412672"/>
            <a:ext cx="4361686" cy="655069"/>
          </a:xfrm>
        </p:spPr>
        <p:txBody>
          <a:bodyPr anchor="b"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6B539-85EB-B7FB-E8C5-E7BCE67BF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6" y="2022016"/>
            <a:ext cx="6336793" cy="291020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800" dirty="0"/>
              <a:t>Blueberry growers depend on honeybees for pollination.</a:t>
            </a:r>
            <a:endParaRPr lang="en-US" dirty="0"/>
          </a:p>
          <a:p>
            <a:pPr lvl="1">
              <a:lnSpc>
                <a:spcPct val="110000"/>
              </a:lnSpc>
            </a:pPr>
            <a:r>
              <a:rPr lang="en-US" sz="1600" dirty="0"/>
              <a:t>It can be difficult to determine effectiveness.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Current method requires manual counting</a:t>
            </a:r>
          </a:p>
          <a:p>
            <a:pPr>
              <a:lnSpc>
                <a:spcPct val="110000"/>
              </a:lnSpc>
            </a:pPr>
            <a:r>
              <a:rPr lang="en-US" sz="1800" dirty="0"/>
              <a:t>Computer vision can be very effective for object counting.</a:t>
            </a:r>
          </a:p>
          <a:p>
            <a:pPr lvl="1">
              <a:lnSpc>
                <a:spcPct val="110000"/>
              </a:lnSpc>
            </a:pPr>
            <a:r>
              <a:rPr lang="en-US" sz="1600" dirty="0"/>
              <a:t>However, </a:t>
            </a:r>
            <a:r>
              <a:rPr lang="en-US" sz="1600" dirty="0" err="1"/>
              <a:t>SoTA</a:t>
            </a:r>
            <a:r>
              <a:rPr lang="en-US" sz="1600" dirty="0"/>
              <a:t> systems typically require lots of compute.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52F874-0D76-78F5-E631-2785B286F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05" r="17495"/>
          <a:stretch>
            <a:fillRect/>
          </a:stretch>
        </p:blipFill>
        <p:spPr>
          <a:xfrm>
            <a:off x="7217668" y="-1"/>
            <a:ext cx="4974332" cy="685800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100032-5955-70CD-6E3E-B38614E6F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453002"/>
            <a:ext cx="42920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 smtClean="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91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6E0807-4E07-9687-567E-010C75AE2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D6A2E695-2A08-A3AC-859B-2691D7D34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9A2437-2D28-E718-FDB6-974431186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412672"/>
            <a:ext cx="4361686" cy="655069"/>
          </a:xfrm>
        </p:spPr>
        <p:txBody>
          <a:bodyPr anchor="b">
            <a:normAutofit/>
          </a:bodyPr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9CD3E-6054-D0A7-C5A3-B6E2D29DF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6" y="2022016"/>
            <a:ext cx="6336793" cy="2910202"/>
          </a:xfrm>
        </p:spPr>
        <p:txBody>
          <a:bodyPr>
            <a:normAutofit/>
          </a:bodyPr>
          <a:lstStyle/>
          <a:p>
            <a:pPr lvl="0"/>
            <a:r>
              <a:rPr lang="en-US" sz="1800" b="1" dirty="0"/>
              <a:t>Develop a custom low-cost camera system for automatic bee counting.</a:t>
            </a:r>
          </a:p>
          <a:p>
            <a:r>
              <a:rPr lang="en-US" sz="1800" b="1" dirty="0"/>
              <a:t>Demonstrate a novel active learning approach for bee detection.</a:t>
            </a:r>
          </a:p>
          <a:p>
            <a:pPr lvl="0"/>
            <a:r>
              <a:rPr lang="en-US" sz="1800" b="1" dirty="0"/>
              <a:t>Show that lightweight tracking methods are practical for bee counting.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0C2967-BC04-0E3B-9895-F1F6DD27EB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05" r="17495"/>
          <a:stretch>
            <a:fillRect/>
          </a:stretch>
        </p:blipFill>
        <p:spPr>
          <a:xfrm>
            <a:off x="7217668" y="-1"/>
            <a:ext cx="4974332" cy="685800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68ADA6-7D03-F1B0-2641-65AEF0500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453002"/>
            <a:ext cx="42920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 smtClean="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3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80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amera_explode">
            <a:hlinkClick r:id="" action="ppaction://media"/>
            <a:extLst>
              <a:ext uri="{FF2B5EF4-FFF2-40B4-BE49-F238E27FC236}">
                <a16:creationId xmlns:a16="http://schemas.microsoft.com/office/drawing/2014/main" id="{E7DFA6B9-5ECB-D57C-64D7-202714A14B4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71BBF6-E00B-E74B-1A94-C20472CBDE65}"/>
              </a:ext>
            </a:extLst>
          </p:cNvPr>
          <p:cNvSpPr txBox="1"/>
          <p:nvPr/>
        </p:nvSpPr>
        <p:spPr>
          <a:xfrm>
            <a:off x="5516217" y="5277678"/>
            <a:ext cx="32202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ileron" panose="00000500000000000000" pitchFamily="50" charset="0"/>
              </a:rPr>
              <a:t>Camera Module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A5F8B6-8433-6EE5-4CF5-90C8EC942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7AD78-2108-99D0-AFC8-B77D93CBC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1715532"/>
            <a:ext cx="4038866" cy="1011765"/>
          </a:xfrm>
        </p:spPr>
        <p:txBody>
          <a:bodyPr/>
          <a:lstStyle/>
          <a:p>
            <a:r>
              <a:rPr lang="en-US" dirty="0"/>
              <a:t>Our system uses a custom camera module.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4BBEC1-2209-D228-92C7-5D0C72DED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73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9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1153912-5BDE-B2F3-78AB-1FF66EE2E0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5BCA3F4B-B40A-1039-B9E8-1AA28CCC9A17}"/>
              </a:ext>
            </a:extLst>
          </p:cNvPr>
          <p:cNvGrpSpPr/>
          <p:nvPr/>
        </p:nvGrpSpPr>
        <p:grpSpPr>
          <a:xfrm>
            <a:off x="3975652" y="4303643"/>
            <a:ext cx="2385391" cy="1865003"/>
            <a:chOff x="3975652" y="4303643"/>
            <a:chExt cx="2385391" cy="186500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3AB65B6-C97B-9C4C-47CF-A1651FB8B5D1}"/>
                </a:ext>
              </a:extLst>
            </p:cNvPr>
            <p:cNvSpPr txBox="1"/>
            <p:nvPr/>
          </p:nvSpPr>
          <p:spPr>
            <a:xfrm>
              <a:off x="3975652" y="5645426"/>
              <a:ext cx="23853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FF0000"/>
                  </a:solidFill>
                  <a:latin typeface="Aileron" panose="00000500000000000000" pitchFamily="50" charset="0"/>
                </a:rPr>
                <a:t>Main Camera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172B826-C6A3-FF30-3BB5-B4B8278AF51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303643" y="4303643"/>
              <a:ext cx="69574" cy="137160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3688916-F00C-FE4D-2759-DAE13FCA5389}"/>
              </a:ext>
            </a:extLst>
          </p:cNvPr>
          <p:cNvGrpSpPr/>
          <p:nvPr/>
        </p:nvGrpSpPr>
        <p:grpSpPr>
          <a:xfrm>
            <a:off x="2892287" y="0"/>
            <a:ext cx="2385391" cy="1742540"/>
            <a:chOff x="2892287" y="0"/>
            <a:chExt cx="2385391" cy="174254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9A18FBC-B703-92C3-FB59-0FD19694BB27}"/>
                </a:ext>
              </a:extLst>
            </p:cNvPr>
            <p:cNvSpPr txBox="1"/>
            <p:nvPr/>
          </p:nvSpPr>
          <p:spPr>
            <a:xfrm>
              <a:off x="2892287" y="0"/>
              <a:ext cx="23853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FF0000"/>
                  </a:solidFill>
                  <a:latin typeface="Aileron" panose="00000500000000000000" pitchFamily="50" charset="0"/>
                </a:rPr>
                <a:t>IR Camera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00F67CBC-DDE5-24D2-78C2-189AD0A22357}"/>
                </a:ext>
              </a:extLst>
            </p:cNvPr>
            <p:cNvCxnSpPr>
              <a:cxnSpLocks/>
            </p:cNvCxnSpPr>
            <p:nvPr/>
          </p:nvCxnSpPr>
          <p:spPr>
            <a:xfrm>
              <a:off x="3975652" y="523220"/>
              <a:ext cx="109330" cy="121932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CA597CE-BC8F-D811-FA92-BCF99E7E38F7}"/>
              </a:ext>
            </a:extLst>
          </p:cNvPr>
          <p:cNvGrpSpPr/>
          <p:nvPr/>
        </p:nvGrpSpPr>
        <p:grpSpPr>
          <a:xfrm>
            <a:off x="5277678" y="427744"/>
            <a:ext cx="2706757" cy="1970779"/>
            <a:chOff x="5277678" y="427744"/>
            <a:chExt cx="2706757" cy="197077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03B93D4-9711-91F2-AFA5-CC8F7431E866}"/>
                </a:ext>
              </a:extLst>
            </p:cNvPr>
            <p:cNvSpPr txBox="1"/>
            <p:nvPr/>
          </p:nvSpPr>
          <p:spPr>
            <a:xfrm>
              <a:off x="5599044" y="427744"/>
              <a:ext cx="23853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FF0000"/>
                  </a:solidFill>
                  <a:latin typeface="Aileron" panose="00000500000000000000" pitchFamily="50" charset="0"/>
                </a:rPr>
                <a:t>Raspberry Pi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32797938-2BAD-4F34-8DBA-2E3096C129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77678" y="950964"/>
              <a:ext cx="1321905" cy="1447559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F428374-B0AC-484C-0353-A960EFCAFD84}"/>
              </a:ext>
            </a:extLst>
          </p:cNvPr>
          <p:cNvGrpSpPr/>
          <p:nvPr/>
        </p:nvGrpSpPr>
        <p:grpSpPr>
          <a:xfrm>
            <a:off x="5168347" y="3607904"/>
            <a:ext cx="2385391" cy="1643149"/>
            <a:chOff x="5168347" y="3607904"/>
            <a:chExt cx="2385391" cy="16431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D84B81F-DC58-DF79-3DC3-F52B0C45B1FD}"/>
                </a:ext>
              </a:extLst>
            </p:cNvPr>
            <p:cNvSpPr txBox="1"/>
            <p:nvPr/>
          </p:nvSpPr>
          <p:spPr>
            <a:xfrm>
              <a:off x="5168347" y="4727833"/>
              <a:ext cx="23853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FF0000"/>
                  </a:solidFill>
                  <a:latin typeface="Aileron" panose="00000500000000000000" pitchFamily="50" charset="0"/>
                </a:rPr>
                <a:t>PoE Hat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33706679-8299-9944-8CFF-ABFDFD345A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61042" y="3607904"/>
              <a:ext cx="187189" cy="1119929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8F73807D-F65A-2C7B-742A-6F7DBDB80B41}"/>
              </a:ext>
            </a:extLst>
          </p:cNvPr>
          <p:cNvSpPr txBox="1"/>
          <p:nvPr/>
        </p:nvSpPr>
        <p:spPr>
          <a:xfrm>
            <a:off x="8060634" y="1151523"/>
            <a:ext cx="1570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Aileron" panose="00000500000000000000" pitchFamily="50" charset="0"/>
              </a:rPr>
              <a:t>Hailo 8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F010D2C-F862-884D-1933-0C4B8CC85BDB}"/>
              </a:ext>
            </a:extLst>
          </p:cNvPr>
          <p:cNvCxnSpPr>
            <a:cxnSpLocks/>
          </p:cNvCxnSpPr>
          <p:nvPr/>
        </p:nvCxnSpPr>
        <p:spPr>
          <a:xfrm flipH="1">
            <a:off x="7444409" y="1742540"/>
            <a:ext cx="795130" cy="13982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C6B83C7-5735-6081-DEFC-2D1C9BF35C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69965" y="348049"/>
            <a:ext cx="3786963" cy="2130167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B4987D-EE47-580E-C17F-C9A0FF462227}"/>
              </a:ext>
            </a:extLst>
          </p:cNvPr>
          <p:cNvSpPr txBox="1"/>
          <p:nvPr/>
        </p:nvSpPr>
        <p:spPr>
          <a:xfrm>
            <a:off x="8190402" y="1571845"/>
            <a:ext cx="27351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</a:rPr>
              <a:t>26 TOPS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</a:rPr>
              <a:t>2.5W Power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3AD24B-E34D-95EF-EA77-72A38C12F0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0402" y="348049"/>
            <a:ext cx="3775744" cy="213016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8A8620-2095-DC8D-8689-72C3D754E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15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7" grpId="1"/>
      <p:bldP spid="4" grpId="0" build="allAtOnce"/>
      <p:bldP spid="4" grpId="1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E8B05-D916-1167-4342-A896465AB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033" y="389614"/>
            <a:ext cx="2518125" cy="115271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Hivemind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17EF1-8870-344E-C593-932B3ED3D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348" y="1844703"/>
            <a:ext cx="3873910" cy="234727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dirty="0"/>
              <a:t>Supplies power to cameras</a:t>
            </a:r>
          </a:p>
          <a:p>
            <a:r>
              <a:rPr lang="en-US" sz="1800" dirty="0"/>
              <a:t>Stores data produced by cameras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01DA8E-6A79-6FF3-55F5-37C71533C7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2" r="4972"/>
          <a:stretch>
            <a:fillRect/>
          </a:stretch>
        </p:blipFill>
        <p:spPr>
          <a:xfrm>
            <a:off x="3957208" y="10"/>
            <a:ext cx="8234792" cy="6857990"/>
          </a:xfrm>
          <a:custGeom>
            <a:avLst/>
            <a:gdLst/>
            <a:ahLst/>
            <a:cxnLst/>
            <a:rect l="l" t="t" r="r" b="b"/>
            <a:pathLst>
              <a:path w="8234792" h="6821666">
                <a:moveTo>
                  <a:pt x="2322410" y="0"/>
                </a:moveTo>
                <a:lnTo>
                  <a:pt x="8234792" y="0"/>
                </a:lnTo>
                <a:lnTo>
                  <a:pt x="8234792" y="4503719"/>
                </a:lnTo>
                <a:lnTo>
                  <a:pt x="8215888" y="4629599"/>
                </a:lnTo>
                <a:cubicBezTo>
                  <a:pt x="8049795" y="5454493"/>
                  <a:pt x="7647096" y="6191792"/>
                  <a:pt x="7082996" y="6765066"/>
                </a:cubicBezTo>
                <a:lnTo>
                  <a:pt x="7021717" y="6821666"/>
                </a:lnTo>
                <a:lnTo>
                  <a:pt x="0" y="6821666"/>
                </a:lnTo>
                <a:lnTo>
                  <a:pt x="0" y="3790727"/>
                </a:lnTo>
                <a:cubicBezTo>
                  <a:pt x="0" y="2186928"/>
                  <a:pt x="879517" y="791919"/>
                  <a:pt x="2175128" y="76659"/>
                </a:cubicBezTo>
                <a:close/>
              </a:path>
            </a:pathLst>
          </a:cu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FD8E11-4526-64AE-5AB8-F9FF006CD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6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98F5AA2-FE93-DB2D-6B4E-45770BC5AC25}"/>
              </a:ext>
            </a:extLst>
          </p:cNvPr>
          <p:cNvGrpSpPr/>
          <p:nvPr/>
        </p:nvGrpSpPr>
        <p:grpSpPr>
          <a:xfrm>
            <a:off x="4035257" y="103367"/>
            <a:ext cx="3745239" cy="6276651"/>
            <a:chOff x="4035257" y="103367"/>
            <a:chExt cx="3745239" cy="627665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78560A1-8D9B-5F65-AE32-BAA8EC638717}"/>
                </a:ext>
              </a:extLst>
            </p:cNvPr>
            <p:cNvSpPr/>
            <p:nvPr/>
          </p:nvSpPr>
          <p:spPr>
            <a:xfrm>
              <a:off x="4035257" y="519113"/>
              <a:ext cx="3745239" cy="5860905"/>
            </a:xfrm>
            <a:prstGeom prst="rect">
              <a:avLst/>
            </a:prstGeom>
            <a:no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79C8A37-E227-C8DC-9AA5-A7397CDB3705}"/>
                </a:ext>
              </a:extLst>
            </p:cNvPr>
            <p:cNvSpPr txBox="1"/>
            <p:nvPr/>
          </p:nvSpPr>
          <p:spPr>
            <a:xfrm>
              <a:off x="6050942" y="103367"/>
              <a:ext cx="16538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FFC000"/>
                  </a:solidFill>
                </a:rPr>
                <a:t>Solar Panel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35F1FE3-7E72-6FB1-2EC5-AB28B642BA83}"/>
              </a:ext>
            </a:extLst>
          </p:cNvPr>
          <p:cNvGrpSpPr/>
          <p:nvPr/>
        </p:nvGrpSpPr>
        <p:grpSpPr>
          <a:xfrm>
            <a:off x="7542115" y="5117668"/>
            <a:ext cx="1996747" cy="1700148"/>
            <a:chOff x="7542115" y="5117668"/>
            <a:chExt cx="1996747" cy="1700148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C98C9DED-AF91-4768-D123-6ED126EBC361}"/>
                </a:ext>
              </a:extLst>
            </p:cNvPr>
            <p:cNvSpPr/>
            <p:nvPr/>
          </p:nvSpPr>
          <p:spPr>
            <a:xfrm>
              <a:off x="7542115" y="5557962"/>
              <a:ext cx="1904035" cy="1259854"/>
            </a:xfrm>
            <a:prstGeom prst="rect">
              <a:avLst/>
            </a:prstGeom>
            <a:noFill/>
            <a:ln w="57150"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BAA9598-D426-FE16-EC59-B60AB247BEF1}"/>
                </a:ext>
              </a:extLst>
            </p:cNvPr>
            <p:cNvSpPr txBox="1"/>
            <p:nvPr/>
          </p:nvSpPr>
          <p:spPr>
            <a:xfrm>
              <a:off x="7884990" y="5117668"/>
              <a:ext cx="16538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bg2">
                      <a:lumMod val="50000"/>
                    </a:schemeClr>
                  </a:solidFill>
                </a:rPr>
                <a:t>Battery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95AB402-1564-2E51-4947-EB5BBD26633A}"/>
              </a:ext>
            </a:extLst>
          </p:cNvPr>
          <p:cNvGrpSpPr/>
          <p:nvPr/>
        </p:nvGrpSpPr>
        <p:grpSpPr>
          <a:xfrm>
            <a:off x="9845014" y="4696058"/>
            <a:ext cx="2608667" cy="1005027"/>
            <a:chOff x="9845014" y="4696058"/>
            <a:chExt cx="2608667" cy="1005027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7AC82E8-DB77-7772-EF6B-454E165C85A8}"/>
                </a:ext>
              </a:extLst>
            </p:cNvPr>
            <p:cNvSpPr/>
            <p:nvPr/>
          </p:nvSpPr>
          <p:spPr>
            <a:xfrm>
              <a:off x="9845014" y="4696058"/>
              <a:ext cx="1270909" cy="1005027"/>
            </a:xfrm>
            <a:prstGeom prst="rect">
              <a:avLst/>
            </a:prstGeom>
            <a:noFill/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854FD90-B2FB-FE17-95FA-E69BEA8BDA6F}"/>
                </a:ext>
              </a:extLst>
            </p:cNvPr>
            <p:cNvSpPr txBox="1"/>
            <p:nvPr/>
          </p:nvSpPr>
          <p:spPr>
            <a:xfrm>
              <a:off x="10799809" y="4917613"/>
              <a:ext cx="1653872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2">
                      <a:lumMod val="75000"/>
                    </a:schemeClr>
                  </a:solidFill>
                </a:rPr>
                <a:t>Mini </a:t>
              </a:r>
            </a:p>
            <a:p>
              <a:pPr algn="ctr"/>
              <a:r>
                <a:rPr lang="en-US" sz="2000" b="1" dirty="0">
                  <a:solidFill>
                    <a:schemeClr val="accent2">
                      <a:lumMod val="75000"/>
                    </a:schemeClr>
                  </a:solidFill>
                </a:rPr>
                <a:t>PC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59BABB0-09D0-2C4E-49CB-2488A399F7BF}"/>
              </a:ext>
            </a:extLst>
          </p:cNvPr>
          <p:cNvGrpSpPr/>
          <p:nvPr/>
        </p:nvGrpSpPr>
        <p:grpSpPr>
          <a:xfrm>
            <a:off x="9842033" y="2454492"/>
            <a:ext cx="1653872" cy="1434405"/>
            <a:chOff x="9842033" y="2454492"/>
            <a:chExt cx="1653872" cy="14344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D5C35EE-1911-35DD-E2A2-B4857427229F}"/>
                </a:ext>
              </a:extLst>
            </p:cNvPr>
            <p:cNvSpPr/>
            <p:nvPr/>
          </p:nvSpPr>
          <p:spPr>
            <a:xfrm>
              <a:off x="10070620" y="2883870"/>
              <a:ext cx="1270909" cy="1005027"/>
            </a:xfrm>
            <a:prstGeom prst="rect">
              <a:avLst/>
            </a:prstGeom>
            <a:noFill/>
            <a:ln w="571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12B0748-C743-7D58-E812-8B12C13A60CD}"/>
                </a:ext>
              </a:extLst>
            </p:cNvPr>
            <p:cNvSpPr txBox="1"/>
            <p:nvPr/>
          </p:nvSpPr>
          <p:spPr>
            <a:xfrm>
              <a:off x="9842033" y="2454492"/>
              <a:ext cx="16538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2">
                      <a:lumMod val="50000"/>
                    </a:schemeClr>
                  </a:solidFill>
                </a:rPr>
                <a:t>PoE Switch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D22DE79-FF1C-F36A-73BF-11F346517C5E}"/>
              </a:ext>
            </a:extLst>
          </p:cNvPr>
          <p:cNvGrpSpPr/>
          <p:nvPr/>
        </p:nvGrpSpPr>
        <p:grpSpPr>
          <a:xfrm>
            <a:off x="9446150" y="553281"/>
            <a:ext cx="1653872" cy="1786963"/>
            <a:chOff x="9446150" y="553281"/>
            <a:chExt cx="1653872" cy="1786963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7F34E6B-0E5C-C3FD-BF17-702C1896172A}"/>
                </a:ext>
              </a:extLst>
            </p:cNvPr>
            <p:cNvSpPr/>
            <p:nvPr/>
          </p:nvSpPr>
          <p:spPr>
            <a:xfrm>
              <a:off x="9643356" y="1156916"/>
              <a:ext cx="1270909" cy="1183328"/>
            </a:xfrm>
            <a:prstGeom prst="rect">
              <a:avLst/>
            </a:prstGeom>
            <a:no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AAA42FD-4E07-0B34-23CD-5A8A8A171BB0}"/>
                </a:ext>
              </a:extLst>
            </p:cNvPr>
            <p:cNvSpPr txBox="1"/>
            <p:nvPr/>
          </p:nvSpPr>
          <p:spPr>
            <a:xfrm>
              <a:off x="9446150" y="553281"/>
              <a:ext cx="16538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C000"/>
                  </a:solidFill>
                </a:rPr>
                <a:t>Camera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954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C5AECB1-8254-3357-3EB3-6A75DA0931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F31DA9-DCF3-7945-61C1-4DB0FF286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7712" y="485669"/>
            <a:ext cx="6646992" cy="639358"/>
          </a:xfrm>
        </p:spPr>
        <p:txBody>
          <a:bodyPr anchor="b">
            <a:normAutofit/>
          </a:bodyPr>
          <a:lstStyle/>
          <a:p>
            <a:r>
              <a:rPr lang="en-US"/>
              <a:t>Bee Detection Dataset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49200-8248-B252-43A8-ACA67680C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7712" y="2212848"/>
            <a:ext cx="6646992" cy="4096512"/>
          </a:xfrm>
        </p:spPr>
        <p:txBody>
          <a:bodyPr>
            <a:normAutofit/>
          </a:bodyPr>
          <a:lstStyle/>
          <a:p>
            <a:r>
              <a:rPr lang="en-US" sz="1800" dirty="0"/>
              <a:t>One of us (Dr. Mallinger) had many videos of </a:t>
            </a:r>
            <a:r>
              <a:rPr lang="en-US" sz="1800" b="1" dirty="0"/>
              <a:t>hive entrances</a:t>
            </a:r>
            <a:r>
              <a:rPr lang="en-US" sz="1800" dirty="0"/>
              <a:t>.</a:t>
            </a:r>
          </a:p>
          <a:p>
            <a:pPr lvl="1"/>
            <a:r>
              <a:rPr lang="en-US" dirty="0"/>
              <a:t>We manually annotated a fraction of these data.</a:t>
            </a:r>
          </a:p>
          <a:p>
            <a:r>
              <a:rPr lang="en-US" sz="1800" dirty="0"/>
              <a:t>We also collected data from blueberry bushes at </a:t>
            </a:r>
            <a:r>
              <a:rPr lang="en-US" sz="1800" b="1" dirty="0"/>
              <a:t>Citra</a:t>
            </a:r>
            <a:r>
              <a:rPr lang="en-US" sz="1800" dirty="0"/>
              <a:t>.</a:t>
            </a:r>
          </a:p>
          <a:p>
            <a:r>
              <a:rPr lang="en-US" sz="1800" dirty="0"/>
              <a:t>Combined with about 400 images from a </a:t>
            </a:r>
            <a:r>
              <a:rPr lang="en-US" sz="1800" b="1" dirty="0"/>
              <a:t>public</a:t>
            </a:r>
            <a:r>
              <a:rPr lang="en-US" sz="1800" dirty="0"/>
              <a:t> dataset</a:t>
            </a:r>
          </a:p>
          <a:p>
            <a:r>
              <a:rPr lang="en-US" sz="1800" dirty="0"/>
              <a:t>Dataset is mostly </a:t>
            </a:r>
            <a:r>
              <a:rPr lang="en-US" sz="1800" i="1" dirty="0"/>
              <a:t>A. </a:t>
            </a:r>
            <a:r>
              <a:rPr lang="en-US" sz="1800" i="1" dirty="0" err="1"/>
              <a:t>Millefera</a:t>
            </a:r>
            <a:r>
              <a:rPr lang="en-US" sz="1800" i="1" dirty="0"/>
              <a:t> </a:t>
            </a:r>
            <a:r>
              <a:rPr lang="en-US" sz="1800" dirty="0"/>
              <a:t>with a few </a:t>
            </a:r>
            <a:r>
              <a:rPr lang="en-US" sz="1800" i="1" dirty="0"/>
              <a:t>Bombus</a:t>
            </a:r>
            <a:r>
              <a:rPr lang="en-US" sz="1800" dirty="0"/>
              <a:t> examples.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73C1F14-3FFF-B9A6-28F9-FD2493484C2C}"/>
              </a:ext>
            </a:extLst>
          </p:cNvPr>
          <p:cNvGrpSpPr/>
          <p:nvPr/>
        </p:nvGrpSpPr>
        <p:grpSpPr>
          <a:xfrm>
            <a:off x="-1" y="4623961"/>
            <a:ext cx="3815750" cy="2239334"/>
            <a:chOff x="0" y="-1"/>
            <a:chExt cx="3815750" cy="223933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5A0E3A1-9A2F-1E0E-28BD-0AEDED924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156" b="4"/>
            <a:stretch>
              <a:fillRect/>
            </a:stretch>
          </p:blipFill>
          <p:spPr>
            <a:xfrm>
              <a:off x="20" y="-1"/>
              <a:ext cx="3815730" cy="2239334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B5D8260-F2BE-73C7-BDB8-A9E41E500645}"/>
                </a:ext>
              </a:extLst>
            </p:cNvPr>
            <p:cNvSpPr txBox="1"/>
            <p:nvPr/>
          </p:nvSpPr>
          <p:spPr>
            <a:xfrm>
              <a:off x="0" y="1689628"/>
              <a:ext cx="12880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FF0000"/>
                  </a:solidFill>
                </a:rPr>
                <a:t>Public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0E8B827-F035-B827-FC4F-7B34DA0BD352}"/>
              </a:ext>
            </a:extLst>
          </p:cNvPr>
          <p:cNvGrpSpPr/>
          <p:nvPr/>
        </p:nvGrpSpPr>
        <p:grpSpPr>
          <a:xfrm>
            <a:off x="0" y="2313866"/>
            <a:ext cx="3815750" cy="2247576"/>
            <a:chOff x="0" y="2295394"/>
            <a:chExt cx="3815750" cy="224757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BEAEFBC-D985-65B8-9BEA-5FA8B2A49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5565" r="1910"/>
            <a:stretch>
              <a:fillRect/>
            </a:stretch>
          </p:blipFill>
          <p:spPr>
            <a:xfrm>
              <a:off x="20" y="2295394"/>
              <a:ext cx="3815730" cy="2247576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A76F2F5-967A-9D08-A28C-EECF671BED0A}"/>
                </a:ext>
              </a:extLst>
            </p:cNvPr>
            <p:cNvSpPr txBox="1"/>
            <p:nvPr/>
          </p:nvSpPr>
          <p:spPr>
            <a:xfrm>
              <a:off x="0" y="3999494"/>
              <a:ext cx="12880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FF0000"/>
                  </a:solidFill>
                </a:rPr>
                <a:t>Citra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ACCD3DC-44BC-F776-6DD0-0A416F56743F}"/>
              </a:ext>
            </a:extLst>
          </p:cNvPr>
          <p:cNvGrpSpPr/>
          <p:nvPr/>
        </p:nvGrpSpPr>
        <p:grpSpPr>
          <a:xfrm>
            <a:off x="-1" y="1714"/>
            <a:ext cx="3815749" cy="2262031"/>
            <a:chOff x="0" y="4602023"/>
            <a:chExt cx="3815749" cy="226203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874EC91-4318-7139-FD68-B8DE5E327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10" b="-5"/>
            <a:stretch>
              <a:fillRect/>
            </a:stretch>
          </p:blipFill>
          <p:spPr>
            <a:xfrm>
              <a:off x="20" y="4602023"/>
              <a:ext cx="3815729" cy="226203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A433067-1A4F-DB82-C75C-5CB2CCE74B07}"/>
                </a:ext>
              </a:extLst>
            </p:cNvPr>
            <p:cNvSpPr txBox="1"/>
            <p:nvPr/>
          </p:nvSpPr>
          <p:spPr>
            <a:xfrm>
              <a:off x="0" y="6303131"/>
              <a:ext cx="12880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FF0000"/>
                  </a:solidFill>
                </a:rPr>
                <a:t>Hives</a:t>
              </a: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C2A1F1-B22D-6D72-1BC4-76E20DDC5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90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2CC1E4F-F1F0-B945-BE50-C72A7103E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480DA2-C4CB-D51C-A526-740676E95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3007" y="603501"/>
            <a:ext cx="4361693" cy="1527049"/>
          </a:xfrm>
        </p:spPr>
        <p:txBody>
          <a:bodyPr anchor="b">
            <a:normAutofit/>
          </a:bodyPr>
          <a:lstStyle/>
          <a:p>
            <a:r>
              <a:rPr lang="en-US"/>
              <a:t>Data Annotation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930CBB-E39D-8F41-8BB6-72125246F8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14" r="37890"/>
          <a:stretch>
            <a:fillRect/>
          </a:stretch>
        </p:blipFill>
        <p:spPr>
          <a:xfrm>
            <a:off x="1" y="10"/>
            <a:ext cx="6373368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87234-C4F9-3F96-2425-7C16B5B303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3007" y="2212846"/>
            <a:ext cx="4361693" cy="4096514"/>
          </a:xfrm>
        </p:spPr>
        <p:txBody>
          <a:bodyPr>
            <a:normAutofit/>
          </a:bodyPr>
          <a:lstStyle/>
          <a:p>
            <a:r>
              <a:rPr lang="en-US" sz="1800" dirty="0"/>
              <a:t>In total, 44 images were annotated using </a:t>
            </a:r>
            <a:r>
              <a:rPr lang="en-US" sz="1800" dirty="0" err="1"/>
              <a:t>RoboFlow</a:t>
            </a:r>
            <a:r>
              <a:rPr lang="en-US" sz="1800" dirty="0"/>
              <a:t>.</a:t>
            </a:r>
          </a:p>
          <a:p>
            <a:pPr lvl="1"/>
            <a:r>
              <a:rPr lang="en-US" dirty="0"/>
              <a:t>Combined with 400 public images</a:t>
            </a:r>
          </a:p>
          <a:p>
            <a:r>
              <a:rPr lang="en-US" sz="1800" dirty="0"/>
              <a:t>Annotations included head and abdomen locations.</a:t>
            </a:r>
          </a:p>
          <a:p>
            <a:pPr lvl="1"/>
            <a:r>
              <a:rPr lang="en-US" dirty="0"/>
              <a:t>Indicate bee direction, which is useful for tracking</a:t>
            </a:r>
          </a:p>
          <a:p>
            <a:r>
              <a:rPr lang="en-US" sz="1800" dirty="0"/>
              <a:t>We used a custom active learning method to select data to annotate.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E40125-E115-6FE9-96D9-31A50C79F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453002"/>
            <a:ext cx="42920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15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3867147-1C83-BF71-39B0-B590EE7F3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82A091-F739-F40C-611D-E342790C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45" y="125600"/>
            <a:ext cx="4118189" cy="1133856"/>
          </a:xfrm>
        </p:spPr>
        <p:txBody>
          <a:bodyPr anchor="t">
            <a:normAutofit/>
          </a:bodyPr>
          <a:lstStyle/>
          <a:p>
            <a:r>
              <a:rPr lang="en-US" dirty="0"/>
              <a:t>Active Learning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0A7874-EEA2-ADA8-7C27-3E961EFE78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8281" y="786813"/>
            <a:ext cx="10694022" cy="580872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82ACB8-3375-10DE-6D2E-9DBD11A1D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453002"/>
            <a:ext cx="42920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>
                <a:solidFill>
                  <a:prstClr val="black"/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5B65E4-701D-2015-353E-284B223C99DE}"/>
              </a:ext>
            </a:extLst>
          </p:cNvPr>
          <p:cNvSpPr/>
          <p:nvPr/>
        </p:nvSpPr>
        <p:spPr>
          <a:xfrm>
            <a:off x="2734733" y="5173133"/>
            <a:ext cx="2523067" cy="155926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03D203-AD4F-EEBE-8BB6-6796C46F15FA}"/>
              </a:ext>
            </a:extLst>
          </p:cNvPr>
          <p:cNvSpPr/>
          <p:nvPr/>
        </p:nvSpPr>
        <p:spPr>
          <a:xfrm>
            <a:off x="584200" y="3147861"/>
            <a:ext cx="4377267" cy="176280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BB8869-73B8-A613-19B4-75F707352AD6}"/>
              </a:ext>
            </a:extLst>
          </p:cNvPr>
          <p:cNvSpPr/>
          <p:nvPr/>
        </p:nvSpPr>
        <p:spPr>
          <a:xfrm>
            <a:off x="2226735" y="786814"/>
            <a:ext cx="2772834" cy="16939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F93D92-49CE-6ECB-484A-1003C06230A6}"/>
              </a:ext>
            </a:extLst>
          </p:cNvPr>
          <p:cNvSpPr/>
          <p:nvPr/>
        </p:nvSpPr>
        <p:spPr>
          <a:xfrm>
            <a:off x="7686224" y="786814"/>
            <a:ext cx="2772834" cy="16939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367F30-52AD-EB22-F718-A9AEB1D464C6}"/>
              </a:ext>
            </a:extLst>
          </p:cNvPr>
          <p:cNvSpPr/>
          <p:nvPr/>
        </p:nvSpPr>
        <p:spPr>
          <a:xfrm>
            <a:off x="4956480" y="786814"/>
            <a:ext cx="2772834" cy="16939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0009D10-1CB3-A32A-EE9B-4F6DEAE4FDDE}"/>
              </a:ext>
            </a:extLst>
          </p:cNvPr>
          <p:cNvSpPr/>
          <p:nvPr/>
        </p:nvSpPr>
        <p:spPr>
          <a:xfrm>
            <a:off x="5257800" y="3141947"/>
            <a:ext cx="6350000" cy="359045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37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</p:bldLst>
  </p:timing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F4B941C847F2439F3594EA6E644A3B" ma:contentTypeVersion="17" ma:contentTypeDescription="Create a new document." ma:contentTypeScope="" ma:versionID="9d1391a499ba64894cf465b9bb1b22ac">
  <xsd:schema xmlns:xsd="http://www.w3.org/2001/XMLSchema" xmlns:xs="http://www.w3.org/2001/XMLSchema" xmlns:p="http://schemas.microsoft.com/office/2006/metadata/properties" xmlns:ns3="608f268d-bc83-4b19-888b-16dd794779d3" xmlns:ns4="8fc4d08f-2842-4929-9a12-cb13903ed737" targetNamespace="http://schemas.microsoft.com/office/2006/metadata/properties" ma:root="true" ma:fieldsID="6626208e37887623845fecf2d2997568" ns3:_="" ns4:_="">
    <xsd:import namespace="608f268d-bc83-4b19-888b-16dd794779d3"/>
    <xsd:import namespace="8fc4d08f-2842-4929-9a12-cb13903ed73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8f268d-bc83-4b19-888b-16dd794779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c4d08f-2842-4929-9a12-cb13903ed73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08f268d-bc83-4b19-888b-16dd794779d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9AF6536-21AE-4144-BB72-01A080C9B6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08f268d-bc83-4b19-888b-16dd794779d3"/>
    <ds:schemaRef ds:uri="8fc4d08f-2842-4929-9a12-cb13903ed7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31DBA97-0E99-44AC-B975-A5A8A07355BC}">
  <ds:schemaRefs>
    <ds:schemaRef ds:uri="http://schemas.openxmlformats.org/package/2006/metadata/core-properties"/>
    <ds:schemaRef ds:uri="http://www.w3.org/XML/1998/namespace"/>
    <ds:schemaRef ds:uri="http://purl.org/dc/terms/"/>
    <ds:schemaRef ds:uri="8fc4d08f-2842-4929-9a12-cb13903ed737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608f268d-bc83-4b19-888b-16dd794779d3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A41AC42-BDC6-4C0F-AEE8-C9B20B246E9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5240</TotalTime>
  <Words>662</Words>
  <Application>Microsoft Office PowerPoint</Application>
  <PresentationFormat>Widescreen</PresentationFormat>
  <Paragraphs>135</Paragraphs>
  <Slides>17</Slides>
  <Notes>12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Aileron</vt:lpstr>
      <vt:lpstr>Aptos</vt:lpstr>
      <vt:lpstr>Arial</vt:lpstr>
      <vt:lpstr>Neue Haas Grotesk Text Pro</vt:lpstr>
      <vt:lpstr>VanillaVTI</vt:lpstr>
      <vt:lpstr>Edge Devices for Automatic In-Field Bee Counting</vt:lpstr>
      <vt:lpstr>Introduction</vt:lpstr>
      <vt:lpstr>Objectives</vt:lpstr>
      <vt:lpstr>Methods</vt:lpstr>
      <vt:lpstr>PowerPoint Presentation</vt:lpstr>
      <vt:lpstr>Hivemind System</vt:lpstr>
      <vt:lpstr>Bee Detection Dataset</vt:lpstr>
      <vt:lpstr>Data Annotation</vt:lpstr>
      <vt:lpstr>Active Learning</vt:lpstr>
      <vt:lpstr>Tracking</vt:lpstr>
      <vt:lpstr>Software Deployment</vt:lpstr>
      <vt:lpstr>Active Learning Results</vt:lpstr>
      <vt:lpstr>Tracking Results</vt:lpstr>
      <vt:lpstr>Tracking Results</vt:lpstr>
      <vt:lpstr>Tracking Results</vt:lpstr>
      <vt:lpstr>Conclusion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Petti, Daniel J.</dc:creator>
  <cp:lastModifiedBy>Petti, Daniel J.</cp:lastModifiedBy>
  <cp:revision>1</cp:revision>
  <dcterms:created xsi:type="dcterms:W3CDTF">2026-05-31T21:07:18Z</dcterms:created>
  <dcterms:modified xsi:type="dcterms:W3CDTF">2026-08-25T21:47:19Z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0x0101009FF4B941C847F2439F3594EA6E644A3B</vt:lpwstr>
  </property>
</Properties>
</file>